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58" r:id="rId2"/>
    <p:sldMasterId id="2147483660" r:id="rId3"/>
    <p:sldMasterId id="2147483949" r:id="rId4"/>
    <p:sldMasterId id="2147483950" r:id="rId5"/>
    <p:sldMasterId id="2147484691" r:id="rId6"/>
    <p:sldMasterId id="2147485573" r:id="rId7"/>
    <p:sldMasterId id="2147486081" r:id="rId8"/>
    <p:sldMasterId id="2147486093" r:id="rId9"/>
    <p:sldMasterId id="2147486994" r:id="rId10"/>
    <p:sldMasterId id="2147487305" r:id="rId11"/>
    <p:sldMasterId id="2147487319" r:id="rId12"/>
    <p:sldMasterId id="2147487331" r:id="rId13"/>
    <p:sldMasterId id="2147488336" r:id="rId14"/>
    <p:sldMasterId id="2147488563" r:id="rId15"/>
    <p:sldMasterId id="2147488578" r:id="rId16"/>
  </p:sldMasterIdLst>
  <p:notesMasterIdLst>
    <p:notesMasterId r:id="rId310"/>
  </p:notesMasterIdLst>
  <p:sldIdLst>
    <p:sldId id="4492" r:id="rId17"/>
    <p:sldId id="4493" r:id="rId18"/>
    <p:sldId id="4494" r:id="rId19"/>
    <p:sldId id="2823" r:id="rId20"/>
    <p:sldId id="4226" r:id="rId21"/>
    <p:sldId id="4227" r:id="rId22"/>
    <p:sldId id="4228" r:id="rId23"/>
    <p:sldId id="4229" r:id="rId24"/>
    <p:sldId id="4509" r:id="rId25"/>
    <p:sldId id="4233" r:id="rId26"/>
    <p:sldId id="4234" r:id="rId27"/>
    <p:sldId id="4511" r:id="rId28"/>
    <p:sldId id="4142" r:id="rId29"/>
    <p:sldId id="3314" r:id="rId30"/>
    <p:sldId id="4151" r:id="rId31"/>
    <p:sldId id="3653" r:id="rId32"/>
    <p:sldId id="3655" r:id="rId33"/>
    <p:sldId id="3656" r:id="rId34"/>
    <p:sldId id="3654" r:id="rId35"/>
    <p:sldId id="3657" r:id="rId36"/>
    <p:sldId id="3658" r:id="rId37"/>
    <p:sldId id="3388" r:id="rId38"/>
    <p:sldId id="4510" r:id="rId39"/>
    <p:sldId id="4137" r:id="rId40"/>
    <p:sldId id="4138" r:id="rId41"/>
    <p:sldId id="2217" r:id="rId42"/>
    <p:sldId id="2218" r:id="rId43"/>
    <p:sldId id="2206" r:id="rId44"/>
    <p:sldId id="2199" r:id="rId45"/>
    <p:sldId id="2207" r:id="rId46"/>
    <p:sldId id="2215" r:id="rId47"/>
    <p:sldId id="2219" r:id="rId48"/>
    <p:sldId id="3382" r:id="rId49"/>
    <p:sldId id="3383" r:id="rId50"/>
    <p:sldId id="3865" r:id="rId51"/>
    <p:sldId id="3858" r:id="rId52"/>
    <p:sldId id="3859" r:id="rId53"/>
    <p:sldId id="3416" r:id="rId54"/>
    <p:sldId id="4236" r:id="rId55"/>
    <p:sldId id="4209" r:id="rId56"/>
    <p:sldId id="2211" r:id="rId57"/>
    <p:sldId id="4220" r:id="rId58"/>
    <p:sldId id="3387" r:id="rId59"/>
    <p:sldId id="4223" r:id="rId60"/>
    <p:sldId id="4221" r:id="rId61"/>
    <p:sldId id="4222" r:id="rId62"/>
    <p:sldId id="4225" r:id="rId63"/>
    <p:sldId id="2303" r:id="rId64"/>
    <p:sldId id="4512" r:id="rId65"/>
    <p:sldId id="4498" r:id="rId66"/>
    <p:sldId id="4499" r:id="rId67"/>
    <p:sldId id="4513" r:id="rId68"/>
    <p:sldId id="4500" r:id="rId69"/>
    <p:sldId id="3400" r:id="rId70"/>
    <p:sldId id="3401" r:id="rId71"/>
    <p:sldId id="3402" r:id="rId72"/>
    <p:sldId id="3899" r:id="rId73"/>
    <p:sldId id="3900" r:id="rId74"/>
    <p:sldId id="3901" r:id="rId75"/>
    <p:sldId id="3421" r:id="rId76"/>
    <p:sldId id="4503" r:id="rId77"/>
    <p:sldId id="4504" r:id="rId78"/>
    <p:sldId id="4505" r:id="rId79"/>
    <p:sldId id="4506" r:id="rId80"/>
    <p:sldId id="4507" r:id="rId81"/>
    <p:sldId id="4508" r:id="rId82"/>
    <p:sldId id="4497" r:id="rId83"/>
    <p:sldId id="3405" r:id="rId84"/>
    <p:sldId id="3409" r:id="rId85"/>
    <p:sldId id="3410" r:id="rId86"/>
    <p:sldId id="3423" r:id="rId87"/>
    <p:sldId id="3424" r:id="rId88"/>
    <p:sldId id="3418" r:id="rId89"/>
    <p:sldId id="3413" r:id="rId90"/>
    <p:sldId id="3415" r:id="rId91"/>
    <p:sldId id="4253" r:id="rId92"/>
    <p:sldId id="3058" r:id="rId93"/>
    <p:sldId id="3956" r:id="rId94"/>
    <p:sldId id="3958" r:id="rId95"/>
    <p:sldId id="3959" r:id="rId96"/>
    <p:sldId id="3960" r:id="rId97"/>
    <p:sldId id="3961" r:id="rId98"/>
    <p:sldId id="3962" r:id="rId99"/>
    <p:sldId id="3963" r:id="rId100"/>
    <p:sldId id="3964" r:id="rId101"/>
    <p:sldId id="3434" r:id="rId102"/>
    <p:sldId id="3426" r:id="rId103"/>
    <p:sldId id="2338" r:id="rId104"/>
    <p:sldId id="2339" r:id="rId105"/>
    <p:sldId id="2340" r:id="rId106"/>
    <p:sldId id="2341" r:id="rId107"/>
    <p:sldId id="2342" r:id="rId108"/>
    <p:sldId id="2822" r:id="rId109"/>
    <p:sldId id="2780" r:id="rId110"/>
    <p:sldId id="2783" r:id="rId111"/>
    <p:sldId id="2781" r:id="rId112"/>
    <p:sldId id="4271" r:id="rId113"/>
    <p:sldId id="4181" r:id="rId114"/>
    <p:sldId id="4182" r:id="rId115"/>
    <p:sldId id="4183" r:id="rId116"/>
    <p:sldId id="4291" r:id="rId117"/>
    <p:sldId id="4176" r:id="rId118"/>
    <p:sldId id="4177" r:id="rId119"/>
    <p:sldId id="4178" r:id="rId120"/>
    <p:sldId id="4179" r:id="rId121"/>
    <p:sldId id="4180" r:id="rId122"/>
    <p:sldId id="4199" r:id="rId123"/>
    <p:sldId id="4185" r:id="rId124"/>
    <p:sldId id="4186" r:id="rId125"/>
    <p:sldId id="4277" r:id="rId126"/>
    <p:sldId id="4188" r:id="rId127"/>
    <p:sldId id="4189" r:id="rId128"/>
    <p:sldId id="4190" r:id="rId129"/>
    <p:sldId id="4278" r:id="rId130"/>
    <p:sldId id="4204" r:id="rId131"/>
    <p:sldId id="2826" r:id="rId132"/>
    <p:sldId id="2827" r:id="rId133"/>
    <p:sldId id="2828" r:id="rId134"/>
    <p:sldId id="2838" r:id="rId135"/>
    <p:sldId id="2839" r:id="rId136"/>
    <p:sldId id="3501" r:id="rId137"/>
    <p:sldId id="3702" r:id="rId138"/>
    <p:sldId id="2842" r:id="rId139"/>
    <p:sldId id="4533" r:id="rId140"/>
    <p:sldId id="4534" r:id="rId141"/>
    <p:sldId id="4536" r:id="rId142"/>
    <p:sldId id="2847" r:id="rId143"/>
    <p:sldId id="2848" r:id="rId144"/>
    <p:sldId id="2849" r:id="rId145"/>
    <p:sldId id="4314" r:id="rId146"/>
    <p:sldId id="4315" r:id="rId147"/>
    <p:sldId id="4316" r:id="rId148"/>
    <p:sldId id="4306" r:id="rId149"/>
    <p:sldId id="2877" r:id="rId150"/>
    <p:sldId id="4530" r:id="rId151"/>
    <p:sldId id="4531" r:id="rId152"/>
    <p:sldId id="4323" r:id="rId153"/>
    <p:sldId id="4532" r:id="rId154"/>
    <p:sldId id="4324" r:id="rId155"/>
    <p:sldId id="4326" r:id="rId156"/>
    <p:sldId id="4327" r:id="rId157"/>
    <p:sldId id="4329" r:id="rId158"/>
    <p:sldId id="4330" r:id="rId159"/>
    <p:sldId id="4331" r:id="rId160"/>
    <p:sldId id="4332" r:id="rId161"/>
    <p:sldId id="4333" r:id="rId162"/>
    <p:sldId id="4334" r:id="rId163"/>
    <p:sldId id="4337" r:id="rId164"/>
    <p:sldId id="4515" r:id="rId165"/>
    <p:sldId id="4339" r:id="rId166"/>
    <p:sldId id="4520" r:id="rId167"/>
    <p:sldId id="4522" r:id="rId168"/>
    <p:sldId id="4523" r:id="rId169"/>
    <p:sldId id="4524" r:id="rId170"/>
    <p:sldId id="4526" r:id="rId171"/>
    <p:sldId id="4347" r:id="rId172"/>
    <p:sldId id="4348" r:id="rId173"/>
    <p:sldId id="4349" r:id="rId174"/>
    <p:sldId id="4350" r:id="rId175"/>
    <p:sldId id="4351" r:id="rId176"/>
    <p:sldId id="4352" r:id="rId177"/>
    <p:sldId id="4353" r:id="rId178"/>
    <p:sldId id="4354" r:id="rId179"/>
    <p:sldId id="4355" r:id="rId180"/>
    <p:sldId id="4358" r:id="rId181"/>
    <p:sldId id="4359" r:id="rId182"/>
    <p:sldId id="4360" r:id="rId183"/>
    <p:sldId id="4361" r:id="rId184"/>
    <p:sldId id="4362" r:id="rId185"/>
    <p:sldId id="4363" r:id="rId186"/>
    <p:sldId id="4364" r:id="rId187"/>
    <p:sldId id="4365" r:id="rId188"/>
    <p:sldId id="4366" r:id="rId189"/>
    <p:sldId id="4367" r:id="rId190"/>
    <p:sldId id="4368" r:id="rId191"/>
    <p:sldId id="4369" r:id="rId192"/>
    <p:sldId id="4370" r:id="rId193"/>
    <p:sldId id="4371" r:id="rId194"/>
    <p:sldId id="4372" r:id="rId195"/>
    <p:sldId id="4373" r:id="rId196"/>
    <p:sldId id="4374" r:id="rId197"/>
    <p:sldId id="4375" r:id="rId198"/>
    <p:sldId id="4376" r:id="rId199"/>
    <p:sldId id="4377" r:id="rId200"/>
    <p:sldId id="4378" r:id="rId201"/>
    <p:sldId id="4379" r:id="rId202"/>
    <p:sldId id="4380" r:id="rId203"/>
    <p:sldId id="4381" r:id="rId204"/>
    <p:sldId id="4382" r:id="rId205"/>
    <p:sldId id="4383" r:id="rId206"/>
    <p:sldId id="4384" r:id="rId207"/>
    <p:sldId id="4385" r:id="rId208"/>
    <p:sldId id="4386" r:id="rId209"/>
    <p:sldId id="4387" r:id="rId210"/>
    <p:sldId id="4388" r:id="rId211"/>
    <p:sldId id="4389" r:id="rId212"/>
    <p:sldId id="4390" r:id="rId213"/>
    <p:sldId id="4548" r:id="rId214"/>
    <p:sldId id="4402" r:id="rId215"/>
    <p:sldId id="4403" r:id="rId216"/>
    <p:sldId id="4404" r:id="rId217"/>
    <p:sldId id="4537" r:id="rId218"/>
    <p:sldId id="4538" r:id="rId219"/>
    <p:sldId id="4539" r:id="rId220"/>
    <p:sldId id="4543" r:id="rId221"/>
    <p:sldId id="4546" r:id="rId222"/>
    <p:sldId id="4407" r:id="rId223"/>
    <p:sldId id="4408" r:id="rId224"/>
    <p:sldId id="4409" r:id="rId225"/>
    <p:sldId id="4410" r:id="rId226"/>
    <p:sldId id="4411" r:id="rId227"/>
    <p:sldId id="4412" r:id="rId228"/>
    <p:sldId id="4413" r:id="rId229"/>
    <p:sldId id="4414" r:id="rId230"/>
    <p:sldId id="4415" r:id="rId231"/>
    <p:sldId id="4416" r:id="rId232"/>
    <p:sldId id="4417" r:id="rId233"/>
    <p:sldId id="4418" r:id="rId234"/>
    <p:sldId id="4419" r:id="rId235"/>
    <p:sldId id="4420" r:id="rId236"/>
    <p:sldId id="4421" r:id="rId237"/>
    <p:sldId id="4422" r:id="rId238"/>
    <p:sldId id="4423" r:id="rId239"/>
    <p:sldId id="4424" r:id="rId240"/>
    <p:sldId id="4425" r:id="rId241"/>
    <p:sldId id="4426" r:id="rId242"/>
    <p:sldId id="4427" r:id="rId243"/>
    <p:sldId id="4428" r:id="rId244"/>
    <p:sldId id="4429" r:id="rId245"/>
    <p:sldId id="4430" r:id="rId246"/>
    <p:sldId id="4431" r:id="rId247"/>
    <p:sldId id="4484" r:id="rId248"/>
    <p:sldId id="4561" r:id="rId249"/>
    <p:sldId id="4432" r:id="rId250"/>
    <p:sldId id="4433" r:id="rId251"/>
    <p:sldId id="4483" r:id="rId252"/>
    <p:sldId id="4435" r:id="rId253"/>
    <p:sldId id="4554" r:id="rId254"/>
    <p:sldId id="4487" r:id="rId255"/>
    <p:sldId id="4491" r:id="rId256"/>
    <p:sldId id="4549" r:id="rId257"/>
    <p:sldId id="4438" r:id="rId258"/>
    <p:sldId id="4489" r:id="rId259"/>
    <p:sldId id="4555" r:id="rId260"/>
    <p:sldId id="4556" r:id="rId261"/>
    <p:sldId id="4562" r:id="rId262"/>
    <p:sldId id="4563" r:id="rId263"/>
    <p:sldId id="4439" r:id="rId264"/>
    <p:sldId id="4440" r:id="rId265"/>
    <p:sldId id="4443" r:id="rId266"/>
    <p:sldId id="4444" r:id="rId267"/>
    <p:sldId id="4445" r:id="rId268"/>
    <p:sldId id="4446" r:id="rId269"/>
    <p:sldId id="4449" r:id="rId270"/>
    <p:sldId id="4450" r:id="rId271"/>
    <p:sldId id="4451" r:id="rId272"/>
    <p:sldId id="4452" r:id="rId273"/>
    <p:sldId id="4453" r:id="rId274"/>
    <p:sldId id="4454" r:id="rId275"/>
    <p:sldId id="4455" r:id="rId276"/>
    <p:sldId id="4560" r:id="rId277"/>
    <p:sldId id="4457" r:id="rId278"/>
    <p:sldId id="4458" r:id="rId279"/>
    <p:sldId id="4459" r:id="rId280"/>
    <p:sldId id="4460" r:id="rId281"/>
    <p:sldId id="4544" r:id="rId282"/>
    <p:sldId id="4462" r:id="rId283"/>
    <p:sldId id="4463" r:id="rId284"/>
    <p:sldId id="4464" r:id="rId285"/>
    <p:sldId id="4465" r:id="rId286"/>
    <p:sldId id="4466" r:id="rId287"/>
    <p:sldId id="4467" r:id="rId288"/>
    <p:sldId id="4468" r:id="rId289"/>
    <p:sldId id="4469" r:id="rId290"/>
    <p:sldId id="4470" r:id="rId291"/>
    <p:sldId id="4471" r:id="rId292"/>
    <p:sldId id="4472" r:id="rId293"/>
    <p:sldId id="4473" r:id="rId294"/>
    <p:sldId id="4474" r:id="rId295"/>
    <p:sldId id="4475" r:id="rId296"/>
    <p:sldId id="4476" r:id="rId297"/>
    <p:sldId id="4477" r:id="rId298"/>
    <p:sldId id="4478" r:id="rId299"/>
    <p:sldId id="4479" r:id="rId300"/>
    <p:sldId id="4480" r:id="rId301"/>
    <p:sldId id="4391" r:id="rId302"/>
    <p:sldId id="4196" r:id="rId303"/>
    <p:sldId id="4272" r:id="rId304"/>
    <p:sldId id="4273" r:id="rId305"/>
    <p:sldId id="4274" r:id="rId306"/>
    <p:sldId id="4275" r:id="rId307"/>
    <p:sldId id="4527" r:id="rId308"/>
    <p:sldId id="4528" r:id="rId309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A8F32D"/>
    <a:srgbClr val="FF0066"/>
    <a:srgbClr val="FFFF00"/>
    <a:srgbClr val="FF66FF"/>
    <a:srgbClr val="FF3300"/>
    <a:srgbClr val="0099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3" autoAdjust="0"/>
    <p:restoredTop sz="98957" autoAdjust="0"/>
  </p:normalViewPr>
  <p:slideViewPr>
    <p:cSldViewPr>
      <p:cViewPr varScale="1">
        <p:scale>
          <a:sx n="75" d="100"/>
          <a:sy n="75" d="100"/>
        </p:scale>
        <p:origin x="-66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3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99" Type="http://schemas.openxmlformats.org/officeDocument/2006/relationships/slide" Target="slides/slide283.xml"/><Relationship Id="rId303" Type="http://schemas.openxmlformats.org/officeDocument/2006/relationships/slide" Target="slides/slide287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slide" Target="slides/slide143.xml"/><Relationship Id="rId170" Type="http://schemas.openxmlformats.org/officeDocument/2006/relationships/slide" Target="slides/slide154.xml"/><Relationship Id="rId191" Type="http://schemas.openxmlformats.org/officeDocument/2006/relationships/slide" Target="slides/slide175.xml"/><Relationship Id="rId205" Type="http://schemas.openxmlformats.org/officeDocument/2006/relationships/slide" Target="slides/slide189.xml"/><Relationship Id="rId226" Type="http://schemas.openxmlformats.org/officeDocument/2006/relationships/slide" Target="slides/slide210.xml"/><Relationship Id="rId247" Type="http://schemas.openxmlformats.org/officeDocument/2006/relationships/slide" Target="slides/slide231.xml"/><Relationship Id="rId107" Type="http://schemas.openxmlformats.org/officeDocument/2006/relationships/slide" Target="slides/slide91.xml"/><Relationship Id="rId268" Type="http://schemas.openxmlformats.org/officeDocument/2006/relationships/slide" Target="slides/slide252.xml"/><Relationship Id="rId289" Type="http://schemas.openxmlformats.org/officeDocument/2006/relationships/slide" Target="slides/slide27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31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slide" Target="slides/slide144.xml"/><Relationship Id="rId181" Type="http://schemas.openxmlformats.org/officeDocument/2006/relationships/slide" Target="slides/slide165.xml"/><Relationship Id="rId216" Type="http://schemas.openxmlformats.org/officeDocument/2006/relationships/slide" Target="slides/slide200.xml"/><Relationship Id="rId237" Type="http://schemas.openxmlformats.org/officeDocument/2006/relationships/slide" Target="slides/slide221.xml"/><Relationship Id="rId258" Type="http://schemas.openxmlformats.org/officeDocument/2006/relationships/slide" Target="slides/slide242.xml"/><Relationship Id="rId279" Type="http://schemas.openxmlformats.org/officeDocument/2006/relationships/slide" Target="slides/slide263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290" Type="http://schemas.openxmlformats.org/officeDocument/2006/relationships/slide" Target="slides/slide274.xml"/><Relationship Id="rId304" Type="http://schemas.openxmlformats.org/officeDocument/2006/relationships/slide" Target="slides/slide288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71" Type="http://schemas.openxmlformats.org/officeDocument/2006/relationships/slide" Target="slides/slide155.xml"/><Relationship Id="rId192" Type="http://schemas.openxmlformats.org/officeDocument/2006/relationships/slide" Target="slides/slide176.xml"/><Relationship Id="rId206" Type="http://schemas.openxmlformats.org/officeDocument/2006/relationships/slide" Target="slides/slide190.xml"/><Relationship Id="rId227" Type="http://schemas.openxmlformats.org/officeDocument/2006/relationships/slide" Target="slides/slide211.xml"/><Relationship Id="rId248" Type="http://schemas.openxmlformats.org/officeDocument/2006/relationships/slide" Target="slides/slide232.xml"/><Relationship Id="rId269" Type="http://schemas.openxmlformats.org/officeDocument/2006/relationships/slide" Target="slides/slide253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7.xml"/><Relationship Id="rId108" Type="http://schemas.openxmlformats.org/officeDocument/2006/relationships/slide" Target="slides/slide92.xml"/><Relationship Id="rId129" Type="http://schemas.openxmlformats.org/officeDocument/2006/relationships/slide" Target="slides/slide113.xml"/><Relationship Id="rId280" Type="http://schemas.openxmlformats.org/officeDocument/2006/relationships/slide" Target="slides/slide264.xml"/><Relationship Id="rId54" Type="http://schemas.openxmlformats.org/officeDocument/2006/relationships/slide" Target="slides/slide38.xml"/><Relationship Id="rId75" Type="http://schemas.openxmlformats.org/officeDocument/2006/relationships/slide" Target="slides/slide59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61" Type="http://schemas.openxmlformats.org/officeDocument/2006/relationships/slide" Target="slides/slide145.xml"/><Relationship Id="rId182" Type="http://schemas.openxmlformats.org/officeDocument/2006/relationships/slide" Target="slides/slide166.xml"/><Relationship Id="rId217" Type="http://schemas.openxmlformats.org/officeDocument/2006/relationships/slide" Target="slides/slide201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2.xml"/><Relationship Id="rId259" Type="http://schemas.openxmlformats.org/officeDocument/2006/relationships/slide" Target="slides/slide243.xml"/><Relationship Id="rId23" Type="http://schemas.openxmlformats.org/officeDocument/2006/relationships/slide" Target="slides/slide7.xml"/><Relationship Id="rId119" Type="http://schemas.openxmlformats.org/officeDocument/2006/relationships/slide" Target="slides/slide103.xml"/><Relationship Id="rId270" Type="http://schemas.openxmlformats.org/officeDocument/2006/relationships/slide" Target="slides/slide254.xml"/><Relationship Id="rId291" Type="http://schemas.openxmlformats.org/officeDocument/2006/relationships/slide" Target="slides/slide275.xml"/><Relationship Id="rId305" Type="http://schemas.openxmlformats.org/officeDocument/2006/relationships/slide" Target="slides/slide289.xml"/><Relationship Id="rId44" Type="http://schemas.openxmlformats.org/officeDocument/2006/relationships/slide" Target="slides/slide28.xml"/><Relationship Id="rId65" Type="http://schemas.openxmlformats.org/officeDocument/2006/relationships/slide" Target="slides/slide49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51" Type="http://schemas.openxmlformats.org/officeDocument/2006/relationships/slide" Target="slides/slide135.xml"/><Relationship Id="rId172" Type="http://schemas.openxmlformats.org/officeDocument/2006/relationships/slide" Target="slides/slide156.xml"/><Relationship Id="rId193" Type="http://schemas.openxmlformats.org/officeDocument/2006/relationships/slide" Target="slides/slide177.xml"/><Relationship Id="rId207" Type="http://schemas.openxmlformats.org/officeDocument/2006/relationships/slide" Target="slides/slide191.xml"/><Relationship Id="rId228" Type="http://schemas.openxmlformats.org/officeDocument/2006/relationships/slide" Target="slides/slide212.xml"/><Relationship Id="rId249" Type="http://schemas.openxmlformats.org/officeDocument/2006/relationships/slide" Target="slides/slide233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3.xml"/><Relationship Id="rId260" Type="http://schemas.openxmlformats.org/officeDocument/2006/relationships/slide" Target="slides/slide244.xml"/><Relationship Id="rId281" Type="http://schemas.openxmlformats.org/officeDocument/2006/relationships/slide" Target="slides/slide265.xml"/><Relationship Id="rId34" Type="http://schemas.openxmlformats.org/officeDocument/2006/relationships/slide" Target="slides/slide18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20" Type="http://schemas.openxmlformats.org/officeDocument/2006/relationships/slide" Target="slides/slide104.xml"/><Relationship Id="rId141" Type="http://schemas.openxmlformats.org/officeDocument/2006/relationships/slide" Target="slides/slide125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6.xml"/><Relationship Id="rId183" Type="http://schemas.openxmlformats.org/officeDocument/2006/relationships/slide" Target="slides/slide167.xml"/><Relationship Id="rId218" Type="http://schemas.openxmlformats.org/officeDocument/2006/relationships/slide" Target="slides/slide202.xml"/><Relationship Id="rId239" Type="http://schemas.openxmlformats.org/officeDocument/2006/relationships/slide" Target="slides/slide223.xml"/><Relationship Id="rId250" Type="http://schemas.openxmlformats.org/officeDocument/2006/relationships/slide" Target="slides/slide234.xml"/><Relationship Id="rId271" Type="http://schemas.openxmlformats.org/officeDocument/2006/relationships/slide" Target="slides/slide255.xml"/><Relationship Id="rId292" Type="http://schemas.openxmlformats.org/officeDocument/2006/relationships/slide" Target="slides/slide276.xml"/><Relationship Id="rId306" Type="http://schemas.openxmlformats.org/officeDocument/2006/relationships/slide" Target="slides/slide290.xml"/><Relationship Id="rId24" Type="http://schemas.openxmlformats.org/officeDocument/2006/relationships/slide" Target="slides/slide8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31" Type="http://schemas.openxmlformats.org/officeDocument/2006/relationships/slide" Target="slides/slide115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73" Type="http://schemas.openxmlformats.org/officeDocument/2006/relationships/slide" Target="slides/slide157.xml"/><Relationship Id="rId194" Type="http://schemas.openxmlformats.org/officeDocument/2006/relationships/slide" Target="slides/slide178.xml"/><Relationship Id="rId199" Type="http://schemas.openxmlformats.org/officeDocument/2006/relationships/slide" Target="slides/slide183.xml"/><Relationship Id="rId203" Type="http://schemas.openxmlformats.org/officeDocument/2006/relationships/slide" Target="slides/slide187.xml"/><Relationship Id="rId208" Type="http://schemas.openxmlformats.org/officeDocument/2006/relationships/slide" Target="slides/slide192.xml"/><Relationship Id="rId229" Type="http://schemas.openxmlformats.org/officeDocument/2006/relationships/slide" Target="slides/slide213.xml"/><Relationship Id="rId19" Type="http://schemas.openxmlformats.org/officeDocument/2006/relationships/slide" Target="slides/slide3.xml"/><Relationship Id="rId224" Type="http://schemas.openxmlformats.org/officeDocument/2006/relationships/slide" Target="slides/slide208.xml"/><Relationship Id="rId240" Type="http://schemas.openxmlformats.org/officeDocument/2006/relationships/slide" Target="slides/slide224.xml"/><Relationship Id="rId245" Type="http://schemas.openxmlformats.org/officeDocument/2006/relationships/slide" Target="slides/slide229.xml"/><Relationship Id="rId261" Type="http://schemas.openxmlformats.org/officeDocument/2006/relationships/slide" Target="slides/slide245.xml"/><Relationship Id="rId266" Type="http://schemas.openxmlformats.org/officeDocument/2006/relationships/slide" Target="slides/slide250.xml"/><Relationship Id="rId287" Type="http://schemas.openxmlformats.org/officeDocument/2006/relationships/slide" Target="slides/slide27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168" Type="http://schemas.openxmlformats.org/officeDocument/2006/relationships/slide" Target="slides/slide152.xml"/><Relationship Id="rId282" Type="http://schemas.openxmlformats.org/officeDocument/2006/relationships/slide" Target="slides/slide266.xml"/><Relationship Id="rId312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openxmlformats.org/officeDocument/2006/relationships/slide" Target="slides/slide147.xml"/><Relationship Id="rId184" Type="http://schemas.openxmlformats.org/officeDocument/2006/relationships/slide" Target="slides/slide168.xml"/><Relationship Id="rId189" Type="http://schemas.openxmlformats.org/officeDocument/2006/relationships/slide" Target="slides/slide173.xml"/><Relationship Id="rId219" Type="http://schemas.openxmlformats.org/officeDocument/2006/relationships/slide" Target="slides/slide203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8.xml"/><Relationship Id="rId230" Type="http://schemas.openxmlformats.org/officeDocument/2006/relationships/slide" Target="slides/slide214.xml"/><Relationship Id="rId235" Type="http://schemas.openxmlformats.org/officeDocument/2006/relationships/slide" Target="slides/slide219.xml"/><Relationship Id="rId251" Type="http://schemas.openxmlformats.org/officeDocument/2006/relationships/slide" Target="slides/slide235.xml"/><Relationship Id="rId256" Type="http://schemas.openxmlformats.org/officeDocument/2006/relationships/slide" Target="slides/slide240.xml"/><Relationship Id="rId277" Type="http://schemas.openxmlformats.org/officeDocument/2006/relationships/slide" Target="slides/slide261.xml"/><Relationship Id="rId298" Type="http://schemas.openxmlformats.org/officeDocument/2006/relationships/slide" Target="slides/slide282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slide" Target="slides/slide142.xml"/><Relationship Id="rId272" Type="http://schemas.openxmlformats.org/officeDocument/2006/relationships/slide" Target="slides/slide256.xml"/><Relationship Id="rId293" Type="http://schemas.openxmlformats.org/officeDocument/2006/relationships/slide" Target="slides/slide277.xml"/><Relationship Id="rId302" Type="http://schemas.openxmlformats.org/officeDocument/2006/relationships/slide" Target="slides/slide286.xml"/><Relationship Id="rId307" Type="http://schemas.openxmlformats.org/officeDocument/2006/relationships/slide" Target="slides/slide29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74" Type="http://schemas.openxmlformats.org/officeDocument/2006/relationships/slide" Target="slides/slide158.xml"/><Relationship Id="rId179" Type="http://schemas.openxmlformats.org/officeDocument/2006/relationships/slide" Target="slides/slide163.xml"/><Relationship Id="rId195" Type="http://schemas.openxmlformats.org/officeDocument/2006/relationships/slide" Target="slides/slide179.xml"/><Relationship Id="rId209" Type="http://schemas.openxmlformats.org/officeDocument/2006/relationships/slide" Target="slides/slide193.xml"/><Relationship Id="rId190" Type="http://schemas.openxmlformats.org/officeDocument/2006/relationships/slide" Target="slides/slide174.xml"/><Relationship Id="rId204" Type="http://schemas.openxmlformats.org/officeDocument/2006/relationships/slide" Target="slides/slide188.xml"/><Relationship Id="rId220" Type="http://schemas.openxmlformats.org/officeDocument/2006/relationships/slide" Target="slides/slide204.xml"/><Relationship Id="rId225" Type="http://schemas.openxmlformats.org/officeDocument/2006/relationships/slide" Target="slides/slide209.xml"/><Relationship Id="rId241" Type="http://schemas.openxmlformats.org/officeDocument/2006/relationships/slide" Target="slides/slide225.xml"/><Relationship Id="rId246" Type="http://schemas.openxmlformats.org/officeDocument/2006/relationships/slide" Target="slides/slide230.xml"/><Relationship Id="rId267" Type="http://schemas.openxmlformats.org/officeDocument/2006/relationships/slide" Target="slides/slide251.xml"/><Relationship Id="rId288" Type="http://schemas.openxmlformats.org/officeDocument/2006/relationships/slide" Target="slides/slide272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262" Type="http://schemas.openxmlformats.org/officeDocument/2006/relationships/slide" Target="slides/slide246.xml"/><Relationship Id="rId283" Type="http://schemas.openxmlformats.org/officeDocument/2006/relationships/slide" Target="slides/slide267.xml"/><Relationship Id="rId31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164" Type="http://schemas.openxmlformats.org/officeDocument/2006/relationships/slide" Target="slides/slide148.xml"/><Relationship Id="rId169" Type="http://schemas.openxmlformats.org/officeDocument/2006/relationships/slide" Target="slides/slide153.xml"/><Relationship Id="rId185" Type="http://schemas.openxmlformats.org/officeDocument/2006/relationships/slide" Target="slides/slide16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4.xml"/><Relationship Id="rId210" Type="http://schemas.openxmlformats.org/officeDocument/2006/relationships/slide" Target="slides/slide194.xml"/><Relationship Id="rId215" Type="http://schemas.openxmlformats.org/officeDocument/2006/relationships/slide" Target="slides/slide199.xml"/><Relationship Id="rId236" Type="http://schemas.openxmlformats.org/officeDocument/2006/relationships/slide" Target="slides/slide220.xml"/><Relationship Id="rId257" Type="http://schemas.openxmlformats.org/officeDocument/2006/relationships/slide" Target="slides/slide241.xml"/><Relationship Id="rId278" Type="http://schemas.openxmlformats.org/officeDocument/2006/relationships/slide" Target="slides/slide262.xml"/><Relationship Id="rId26" Type="http://schemas.openxmlformats.org/officeDocument/2006/relationships/slide" Target="slides/slide10.xml"/><Relationship Id="rId231" Type="http://schemas.openxmlformats.org/officeDocument/2006/relationships/slide" Target="slides/slide215.xml"/><Relationship Id="rId252" Type="http://schemas.openxmlformats.org/officeDocument/2006/relationships/slide" Target="slides/slide236.xml"/><Relationship Id="rId273" Type="http://schemas.openxmlformats.org/officeDocument/2006/relationships/slide" Target="slides/slide257.xml"/><Relationship Id="rId294" Type="http://schemas.openxmlformats.org/officeDocument/2006/relationships/slide" Target="slides/slide278.xml"/><Relationship Id="rId308" Type="http://schemas.openxmlformats.org/officeDocument/2006/relationships/slide" Target="slides/slide292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75" Type="http://schemas.openxmlformats.org/officeDocument/2006/relationships/slide" Target="slides/slide159.xml"/><Relationship Id="rId196" Type="http://schemas.openxmlformats.org/officeDocument/2006/relationships/slide" Target="slides/slide180.xml"/><Relationship Id="rId200" Type="http://schemas.openxmlformats.org/officeDocument/2006/relationships/slide" Target="slides/slide184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5.xml"/><Relationship Id="rId242" Type="http://schemas.openxmlformats.org/officeDocument/2006/relationships/slide" Target="slides/slide226.xml"/><Relationship Id="rId263" Type="http://schemas.openxmlformats.org/officeDocument/2006/relationships/slide" Target="slides/slide247.xml"/><Relationship Id="rId284" Type="http://schemas.openxmlformats.org/officeDocument/2006/relationships/slide" Target="slides/slide268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165" Type="http://schemas.openxmlformats.org/officeDocument/2006/relationships/slide" Target="slides/slide149.xml"/><Relationship Id="rId186" Type="http://schemas.openxmlformats.org/officeDocument/2006/relationships/slide" Target="slides/slide170.xml"/><Relationship Id="rId211" Type="http://schemas.openxmlformats.org/officeDocument/2006/relationships/slide" Target="slides/slide195.xml"/><Relationship Id="rId232" Type="http://schemas.openxmlformats.org/officeDocument/2006/relationships/slide" Target="slides/slide216.xml"/><Relationship Id="rId253" Type="http://schemas.openxmlformats.org/officeDocument/2006/relationships/slide" Target="slides/slide237.xml"/><Relationship Id="rId274" Type="http://schemas.openxmlformats.org/officeDocument/2006/relationships/slide" Target="slides/slide258.xml"/><Relationship Id="rId295" Type="http://schemas.openxmlformats.org/officeDocument/2006/relationships/slide" Target="slides/slide279.xml"/><Relationship Id="rId309" Type="http://schemas.openxmlformats.org/officeDocument/2006/relationships/slide" Target="slides/slide293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Relationship Id="rId176" Type="http://schemas.openxmlformats.org/officeDocument/2006/relationships/slide" Target="slides/slide160.xml"/><Relationship Id="rId197" Type="http://schemas.openxmlformats.org/officeDocument/2006/relationships/slide" Target="slides/slide181.xml"/><Relationship Id="rId201" Type="http://schemas.openxmlformats.org/officeDocument/2006/relationships/slide" Target="slides/slide185.xml"/><Relationship Id="rId222" Type="http://schemas.openxmlformats.org/officeDocument/2006/relationships/slide" Target="slides/slide206.xml"/><Relationship Id="rId243" Type="http://schemas.openxmlformats.org/officeDocument/2006/relationships/slide" Target="slides/slide227.xml"/><Relationship Id="rId264" Type="http://schemas.openxmlformats.org/officeDocument/2006/relationships/slide" Target="slides/slide248.xml"/><Relationship Id="rId285" Type="http://schemas.openxmlformats.org/officeDocument/2006/relationships/slide" Target="slides/slide269.xml"/><Relationship Id="rId17" Type="http://schemas.openxmlformats.org/officeDocument/2006/relationships/slide" Target="slides/slide1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24" Type="http://schemas.openxmlformats.org/officeDocument/2006/relationships/slide" Target="slides/slide108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54.xml"/><Relationship Id="rId91" Type="http://schemas.openxmlformats.org/officeDocument/2006/relationships/slide" Target="slides/slide75.xml"/><Relationship Id="rId145" Type="http://schemas.openxmlformats.org/officeDocument/2006/relationships/slide" Target="slides/slide129.xml"/><Relationship Id="rId166" Type="http://schemas.openxmlformats.org/officeDocument/2006/relationships/slide" Target="slides/slide150.xml"/><Relationship Id="rId187" Type="http://schemas.openxmlformats.org/officeDocument/2006/relationships/slide" Target="slides/slide17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6.xml"/><Relationship Id="rId233" Type="http://schemas.openxmlformats.org/officeDocument/2006/relationships/slide" Target="slides/slide217.xml"/><Relationship Id="rId254" Type="http://schemas.openxmlformats.org/officeDocument/2006/relationships/slide" Target="slides/slide238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275" Type="http://schemas.openxmlformats.org/officeDocument/2006/relationships/slide" Target="slides/slide259.xml"/><Relationship Id="rId296" Type="http://schemas.openxmlformats.org/officeDocument/2006/relationships/slide" Target="slides/slide280.xml"/><Relationship Id="rId300" Type="http://schemas.openxmlformats.org/officeDocument/2006/relationships/slide" Target="slides/slide284.xml"/><Relationship Id="rId60" Type="http://schemas.openxmlformats.org/officeDocument/2006/relationships/slide" Target="slides/slide44.xml"/><Relationship Id="rId81" Type="http://schemas.openxmlformats.org/officeDocument/2006/relationships/slide" Target="slides/slide65.xml"/><Relationship Id="rId135" Type="http://schemas.openxmlformats.org/officeDocument/2006/relationships/slide" Target="slides/slide119.xml"/><Relationship Id="rId156" Type="http://schemas.openxmlformats.org/officeDocument/2006/relationships/slide" Target="slides/slide140.xml"/><Relationship Id="rId177" Type="http://schemas.openxmlformats.org/officeDocument/2006/relationships/slide" Target="slides/slide161.xml"/><Relationship Id="rId198" Type="http://schemas.openxmlformats.org/officeDocument/2006/relationships/slide" Target="slides/slide182.xml"/><Relationship Id="rId202" Type="http://schemas.openxmlformats.org/officeDocument/2006/relationships/slide" Target="slides/slide186.xml"/><Relationship Id="rId223" Type="http://schemas.openxmlformats.org/officeDocument/2006/relationships/slide" Target="slides/slide207.xml"/><Relationship Id="rId244" Type="http://schemas.openxmlformats.org/officeDocument/2006/relationships/slide" Target="slides/slide228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265" Type="http://schemas.openxmlformats.org/officeDocument/2006/relationships/slide" Target="slides/slide249.xml"/><Relationship Id="rId286" Type="http://schemas.openxmlformats.org/officeDocument/2006/relationships/slide" Target="slides/slide270.xml"/><Relationship Id="rId50" Type="http://schemas.openxmlformats.org/officeDocument/2006/relationships/slide" Target="slides/slide34.xml"/><Relationship Id="rId104" Type="http://schemas.openxmlformats.org/officeDocument/2006/relationships/slide" Target="slides/slide88.xml"/><Relationship Id="rId125" Type="http://schemas.openxmlformats.org/officeDocument/2006/relationships/slide" Target="slides/slide109.xml"/><Relationship Id="rId146" Type="http://schemas.openxmlformats.org/officeDocument/2006/relationships/slide" Target="slides/slide130.xml"/><Relationship Id="rId167" Type="http://schemas.openxmlformats.org/officeDocument/2006/relationships/slide" Target="slides/slide151.xml"/><Relationship Id="rId188" Type="http://schemas.openxmlformats.org/officeDocument/2006/relationships/slide" Target="slides/slide172.xml"/><Relationship Id="rId311" Type="http://schemas.openxmlformats.org/officeDocument/2006/relationships/presProps" Target="presProps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13" Type="http://schemas.openxmlformats.org/officeDocument/2006/relationships/slide" Target="slides/slide197.xml"/><Relationship Id="rId234" Type="http://schemas.openxmlformats.org/officeDocument/2006/relationships/slide" Target="slides/slide2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55" Type="http://schemas.openxmlformats.org/officeDocument/2006/relationships/slide" Target="slides/slide239.xml"/><Relationship Id="rId276" Type="http://schemas.openxmlformats.org/officeDocument/2006/relationships/slide" Target="slides/slide260.xml"/><Relationship Id="rId297" Type="http://schemas.openxmlformats.org/officeDocument/2006/relationships/slide" Target="slides/slide281.xml"/><Relationship Id="rId40" Type="http://schemas.openxmlformats.org/officeDocument/2006/relationships/slide" Target="slides/slide24.xml"/><Relationship Id="rId115" Type="http://schemas.openxmlformats.org/officeDocument/2006/relationships/slide" Target="slides/slide99.xml"/><Relationship Id="rId136" Type="http://schemas.openxmlformats.org/officeDocument/2006/relationships/slide" Target="slides/slide120.xml"/><Relationship Id="rId157" Type="http://schemas.openxmlformats.org/officeDocument/2006/relationships/slide" Target="slides/slide141.xml"/><Relationship Id="rId178" Type="http://schemas.openxmlformats.org/officeDocument/2006/relationships/slide" Target="slides/slide162.xml"/><Relationship Id="rId301" Type="http://schemas.openxmlformats.org/officeDocument/2006/relationships/slide" Target="slides/slide28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36.w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wmf"/><Relationship Id="rId1" Type="http://schemas.openxmlformats.org/officeDocument/2006/relationships/image" Target="../media/image307.w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wmf"/><Relationship Id="rId1" Type="http://schemas.openxmlformats.org/officeDocument/2006/relationships/image" Target="../media/image309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w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w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w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w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w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wmf"/><Relationship Id="rId2" Type="http://schemas.openxmlformats.org/officeDocument/2006/relationships/image" Target="../media/image319.wmf"/><Relationship Id="rId1" Type="http://schemas.openxmlformats.org/officeDocument/2006/relationships/image" Target="../media/image318.w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2" Type="http://schemas.openxmlformats.org/officeDocument/2006/relationships/image" Target="../media/image322.wmf"/><Relationship Id="rId1" Type="http://schemas.openxmlformats.org/officeDocument/2006/relationships/image" Target="../media/image321.wmf"/><Relationship Id="rId4" Type="http://schemas.openxmlformats.org/officeDocument/2006/relationships/image" Target="../media/image32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5.w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w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wmf"/><Relationship Id="rId2" Type="http://schemas.openxmlformats.org/officeDocument/2006/relationships/image" Target="../media/image327.wmf"/><Relationship Id="rId1" Type="http://schemas.openxmlformats.org/officeDocument/2006/relationships/image" Target="../media/image326.wmf"/><Relationship Id="rId5" Type="http://schemas.openxmlformats.org/officeDocument/2006/relationships/image" Target="../media/image330.wmf"/><Relationship Id="rId4" Type="http://schemas.openxmlformats.org/officeDocument/2006/relationships/image" Target="../media/image329.w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wmf"/><Relationship Id="rId2" Type="http://schemas.openxmlformats.org/officeDocument/2006/relationships/image" Target="../media/image332.wmf"/><Relationship Id="rId1" Type="http://schemas.openxmlformats.org/officeDocument/2006/relationships/image" Target="../media/image331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/Relationships>
</file>

<file path=ppt/drawings/_rels/vmlDrawing1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wmf"/><Relationship Id="rId13" Type="http://schemas.openxmlformats.org/officeDocument/2006/relationships/image" Target="../media/image348.wmf"/><Relationship Id="rId3" Type="http://schemas.openxmlformats.org/officeDocument/2006/relationships/image" Target="../media/image338.wmf"/><Relationship Id="rId7" Type="http://schemas.openxmlformats.org/officeDocument/2006/relationships/image" Target="../media/image342.wmf"/><Relationship Id="rId12" Type="http://schemas.openxmlformats.org/officeDocument/2006/relationships/image" Target="../media/image347.wmf"/><Relationship Id="rId2" Type="http://schemas.openxmlformats.org/officeDocument/2006/relationships/image" Target="../media/image337.wmf"/><Relationship Id="rId1" Type="http://schemas.openxmlformats.org/officeDocument/2006/relationships/image" Target="../media/image336.wmf"/><Relationship Id="rId6" Type="http://schemas.openxmlformats.org/officeDocument/2006/relationships/image" Target="../media/image341.wmf"/><Relationship Id="rId11" Type="http://schemas.openxmlformats.org/officeDocument/2006/relationships/image" Target="../media/image346.wmf"/><Relationship Id="rId5" Type="http://schemas.openxmlformats.org/officeDocument/2006/relationships/image" Target="../media/image340.wmf"/><Relationship Id="rId10" Type="http://schemas.openxmlformats.org/officeDocument/2006/relationships/image" Target="../media/image345.wmf"/><Relationship Id="rId4" Type="http://schemas.openxmlformats.org/officeDocument/2006/relationships/image" Target="../media/image339.wmf"/><Relationship Id="rId9" Type="http://schemas.openxmlformats.org/officeDocument/2006/relationships/image" Target="../media/image344.wmf"/><Relationship Id="rId14" Type="http://schemas.openxmlformats.org/officeDocument/2006/relationships/image" Target="../media/image349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wmf"/><Relationship Id="rId7" Type="http://schemas.openxmlformats.org/officeDocument/2006/relationships/image" Target="../media/image354.wmf"/><Relationship Id="rId2" Type="http://schemas.openxmlformats.org/officeDocument/2006/relationships/image" Target="../media/image351.wmf"/><Relationship Id="rId1" Type="http://schemas.openxmlformats.org/officeDocument/2006/relationships/image" Target="../media/image350.wmf"/><Relationship Id="rId6" Type="http://schemas.openxmlformats.org/officeDocument/2006/relationships/image" Target="../media/image348.wmf"/><Relationship Id="rId5" Type="http://schemas.openxmlformats.org/officeDocument/2006/relationships/image" Target="../media/image353.wmf"/><Relationship Id="rId4" Type="http://schemas.openxmlformats.org/officeDocument/2006/relationships/image" Target="../media/image349.w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wmf"/><Relationship Id="rId2" Type="http://schemas.openxmlformats.org/officeDocument/2006/relationships/image" Target="../media/image356.wmf"/><Relationship Id="rId1" Type="http://schemas.openxmlformats.org/officeDocument/2006/relationships/image" Target="../media/image355.wmf"/><Relationship Id="rId5" Type="http://schemas.openxmlformats.org/officeDocument/2006/relationships/image" Target="../media/image359.wmf"/><Relationship Id="rId4" Type="http://schemas.openxmlformats.org/officeDocument/2006/relationships/image" Target="../media/image358.wmf"/></Relationships>
</file>

<file path=ppt/drawings/_rels/vmlDrawing1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wmf"/><Relationship Id="rId13" Type="http://schemas.openxmlformats.org/officeDocument/2006/relationships/image" Target="../media/image360.wmf"/><Relationship Id="rId3" Type="http://schemas.openxmlformats.org/officeDocument/2006/relationships/image" Target="../media/image338.wmf"/><Relationship Id="rId7" Type="http://schemas.openxmlformats.org/officeDocument/2006/relationships/image" Target="../media/image342.wmf"/><Relationship Id="rId12" Type="http://schemas.openxmlformats.org/officeDocument/2006/relationships/image" Target="../media/image347.wmf"/><Relationship Id="rId2" Type="http://schemas.openxmlformats.org/officeDocument/2006/relationships/image" Target="../media/image337.wmf"/><Relationship Id="rId1" Type="http://schemas.openxmlformats.org/officeDocument/2006/relationships/image" Target="../media/image336.wmf"/><Relationship Id="rId6" Type="http://schemas.openxmlformats.org/officeDocument/2006/relationships/image" Target="../media/image341.wmf"/><Relationship Id="rId11" Type="http://schemas.openxmlformats.org/officeDocument/2006/relationships/image" Target="../media/image346.wmf"/><Relationship Id="rId5" Type="http://schemas.openxmlformats.org/officeDocument/2006/relationships/image" Target="../media/image340.wmf"/><Relationship Id="rId10" Type="http://schemas.openxmlformats.org/officeDocument/2006/relationships/image" Target="../media/image345.wmf"/><Relationship Id="rId4" Type="http://schemas.openxmlformats.org/officeDocument/2006/relationships/image" Target="../media/image339.wmf"/><Relationship Id="rId9" Type="http://schemas.openxmlformats.org/officeDocument/2006/relationships/image" Target="../media/image344.w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w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w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wmf"/><Relationship Id="rId1" Type="http://schemas.openxmlformats.org/officeDocument/2006/relationships/image" Target="../media/image36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5.w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w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wmf"/><Relationship Id="rId1" Type="http://schemas.openxmlformats.org/officeDocument/2006/relationships/image" Target="../media/image366.w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wmf"/><Relationship Id="rId1" Type="http://schemas.openxmlformats.org/officeDocument/2006/relationships/image" Target="../media/image368.w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wmf"/><Relationship Id="rId2" Type="http://schemas.openxmlformats.org/officeDocument/2006/relationships/image" Target="../media/image371.wmf"/><Relationship Id="rId1" Type="http://schemas.openxmlformats.org/officeDocument/2006/relationships/image" Target="../media/image370.wmf"/></Relationships>
</file>

<file path=ppt/drawings/_rels/vmlDrawing1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wmf"/><Relationship Id="rId2" Type="http://schemas.openxmlformats.org/officeDocument/2006/relationships/image" Target="../media/image371.wmf"/><Relationship Id="rId1" Type="http://schemas.openxmlformats.org/officeDocument/2006/relationships/image" Target="../media/image370.wmf"/></Relationships>
</file>

<file path=ppt/drawings/_rels/vmlDrawing1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wmf"/><Relationship Id="rId2" Type="http://schemas.openxmlformats.org/officeDocument/2006/relationships/image" Target="../media/image372.wmf"/><Relationship Id="rId1" Type="http://schemas.openxmlformats.org/officeDocument/2006/relationships/image" Target="../media/image371.wmf"/></Relationships>
</file>

<file path=ppt/drawings/_rels/vmlDrawing1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wmf"/><Relationship Id="rId2" Type="http://schemas.openxmlformats.org/officeDocument/2006/relationships/image" Target="../media/image375.wmf"/><Relationship Id="rId1" Type="http://schemas.openxmlformats.org/officeDocument/2006/relationships/image" Target="../media/image374.wmf"/><Relationship Id="rId5" Type="http://schemas.openxmlformats.org/officeDocument/2006/relationships/image" Target="../media/image378.wmf"/><Relationship Id="rId4" Type="http://schemas.openxmlformats.org/officeDocument/2006/relationships/image" Target="../media/image377.w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wmf"/><Relationship Id="rId2" Type="http://schemas.openxmlformats.org/officeDocument/2006/relationships/image" Target="../media/image375.wmf"/><Relationship Id="rId1" Type="http://schemas.openxmlformats.org/officeDocument/2006/relationships/image" Target="../media/image374.wmf"/><Relationship Id="rId5" Type="http://schemas.openxmlformats.org/officeDocument/2006/relationships/image" Target="../media/image381.wmf"/><Relationship Id="rId4" Type="http://schemas.openxmlformats.org/officeDocument/2006/relationships/image" Target="../media/image380.wmf"/></Relationships>
</file>

<file path=ppt/drawings/_rels/vmlDrawing1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wmf"/><Relationship Id="rId3" Type="http://schemas.openxmlformats.org/officeDocument/2006/relationships/image" Target="../media/image383.wmf"/><Relationship Id="rId7" Type="http://schemas.openxmlformats.org/officeDocument/2006/relationships/image" Target="../media/image387.wmf"/><Relationship Id="rId2" Type="http://schemas.openxmlformats.org/officeDocument/2006/relationships/image" Target="../media/image382.wmf"/><Relationship Id="rId1" Type="http://schemas.openxmlformats.org/officeDocument/2006/relationships/image" Target="../media/image376.wmf"/><Relationship Id="rId6" Type="http://schemas.openxmlformats.org/officeDocument/2006/relationships/image" Target="../media/image386.wmf"/><Relationship Id="rId11" Type="http://schemas.openxmlformats.org/officeDocument/2006/relationships/image" Target="../media/image391.wmf"/><Relationship Id="rId5" Type="http://schemas.openxmlformats.org/officeDocument/2006/relationships/image" Target="../media/image385.wmf"/><Relationship Id="rId10" Type="http://schemas.openxmlformats.org/officeDocument/2006/relationships/image" Target="../media/image390.wmf"/><Relationship Id="rId4" Type="http://schemas.openxmlformats.org/officeDocument/2006/relationships/image" Target="../media/image384.wmf"/><Relationship Id="rId9" Type="http://schemas.openxmlformats.org/officeDocument/2006/relationships/image" Target="../media/image389.w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wmf"/><Relationship Id="rId2" Type="http://schemas.openxmlformats.org/officeDocument/2006/relationships/image" Target="../media/image393.wmf"/><Relationship Id="rId1" Type="http://schemas.openxmlformats.org/officeDocument/2006/relationships/image" Target="../media/image39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3.wmf"/><Relationship Id="rId1" Type="http://schemas.openxmlformats.org/officeDocument/2006/relationships/image" Target="../media/image24.w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wmf"/><Relationship Id="rId2" Type="http://schemas.openxmlformats.org/officeDocument/2006/relationships/image" Target="../media/image396.wmf"/><Relationship Id="rId1" Type="http://schemas.openxmlformats.org/officeDocument/2006/relationships/image" Target="../media/image395.wmf"/><Relationship Id="rId4" Type="http://schemas.openxmlformats.org/officeDocument/2006/relationships/image" Target="../media/image398.wmf"/></Relationships>
</file>

<file path=ppt/drawings/_rels/vmlDrawing1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wmf"/><Relationship Id="rId2" Type="http://schemas.openxmlformats.org/officeDocument/2006/relationships/image" Target="../media/image400.wmf"/><Relationship Id="rId1" Type="http://schemas.openxmlformats.org/officeDocument/2006/relationships/image" Target="../media/image399.wmf"/></Relationships>
</file>

<file path=ppt/drawings/_rels/vmlDrawing1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wmf"/><Relationship Id="rId2" Type="http://schemas.openxmlformats.org/officeDocument/2006/relationships/image" Target="../media/image400.wmf"/><Relationship Id="rId1" Type="http://schemas.openxmlformats.org/officeDocument/2006/relationships/image" Target="../media/image399.wmf"/></Relationships>
</file>

<file path=ppt/drawings/_rels/vmlDrawing1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wmf"/><Relationship Id="rId1" Type="http://schemas.openxmlformats.org/officeDocument/2006/relationships/image" Target="../media/image402.wmf"/></Relationships>
</file>

<file path=ppt/drawings/_rels/vmlDrawing1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wmf"/><Relationship Id="rId2" Type="http://schemas.openxmlformats.org/officeDocument/2006/relationships/image" Target="../media/image402.wmf"/><Relationship Id="rId1" Type="http://schemas.openxmlformats.org/officeDocument/2006/relationships/image" Target="../media/image404.wmf"/></Relationships>
</file>

<file path=ppt/drawings/_rels/vmlDrawing1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wmf"/><Relationship Id="rId2" Type="http://schemas.openxmlformats.org/officeDocument/2006/relationships/image" Target="../media/image402.wmf"/><Relationship Id="rId1" Type="http://schemas.openxmlformats.org/officeDocument/2006/relationships/image" Target="../media/image404.wmf"/></Relationships>
</file>

<file path=ppt/drawings/_rels/vmlDrawing1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wmf"/><Relationship Id="rId2" Type="http://schemas.openxmlformats.org/officeDocument/2006/relationships/image" Target="../media/image402.wmf"/><Relationship Id="rId1" Type="http://schemas.openxmlformats.org/officeDocument/2006/relationships/image" Target="../media/image403.wmf"/></Relationships>
</file>

<file path=ppt/drawings/_rels/vmlDrawing1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wmf"/><Relationship Id="rId2" Type="http://schemas.openxmlformats.org/officeDocument/2006/relationships/image" Target="../media/image406.wmf"/><Relationship Id="rId1" Type="http://schemas.openxmlformats.org/officeDocument/2006/relationships/image" Target="../media/image405.w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408.wmf"/><Relationship Id="rId4" Type="http://schemas.openxmlformats.org/officeDocument/2006/relationships/image" Target="../media/image411.wmf"/></Relationships>
</file>

<file path=ppt/drawings/_rels/vmlDrawing1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wmf"/><Relationship Id="rId2" Type="http://schemas.openxmlformats.org/officeDocument/2006/relationships/image" Target="../media/image413.wmf"/><Relationship Id="rId1" Type="http://schemas.openxmlformats.org/officeDocument/2006/relationships/image" Target="../media/image41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3.wmf"/><Relationship Id="rId1" Type="http://schemas.openxmlformats.org/officeDocument/2006/relationships/image" Target="../media/image24.w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wmf"/><Relationship Id="rId1" Type="http://schemas.openxmlformats.org/officeDocument/2006/relationships/image" Target="../media/image412.wmf"/></Relationships>
</file>

<file path=ppt/drawings/_rels/vmlDrawing1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wmf"/><Relationship Id="rId2" Type="http://schemas.openxmlformats.org/officeDocument/2006/relationships/image" Target="../media/image417.wmf"/><Relationship Id="rId1" Type="http://schemas.openxmlformats.org/officeDocument/2006/relationships/image" Target="../media/image416.wmf"/></Relationships>
</file>

<file path=ppt/drawings/_rels/vmlDrawing1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1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wmf"/><Relationship Id="rId2" Type="http://schemas.openxmlformats.org/officeDocument/2006/relationships/image" Target="../media/image425.wmf"/><Relationship Id="rId1" Type="http://schemas.openxmlformats.org/officeDocument/2006/relationships/image" Target="../media/image424.wmf"/><Relationship Id="rId6" Type="http://schemas.openxmlformats.org/officeDocument/2006/relationships/image" Target="../media/image429.wmf"/><Relationship Id="rId5" Type="http://schemas.openxmlformats.org/officeDocument/2006/relationships/image" Target="../media/image428.wmf"/><Relationship Id="rId4" Type="http://schemas.openxmlformats.org/officeDocument/2006/relationships/image" Target="../media/image427.w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wmf"/><Relationship Id="rId1" Type="http://schemas.openxmlformats.org/officeDocument/2006/relationships/image" Target="../media/image430.wmf"/></Relationships>
</file>

<file path=ppt/drawings/_rels/vmlDrawing1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wmf"/><Relationship Id="rId2" Type="http://schemas.openxmlformats.org/officeDocument/2006/relationships/image" Target="../media/image433.wmf"/><Relationship Id="rId1" Type="http://schemas.openxmlformats.org/officeDocument/2006/relationships/image" Target="../media/image432.w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wmf"/></Relationships>
</file>

<file path=ppt/drawings/_rels/vmlDrawing1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wmf"/><Relationship Id="rId2" Type="http://schemas.openxmlformats.org/officeDocument/2006/relationships/image" Target="../media/image437.wmf"/><Relationship Id="rId1" Type="http://schemas.openxmlformats.org/officeDocument/2006/relationships/image" Target="../media/image436.wmf"/><Relationship Id="rId5" Type="http://schemas.openxmlformats.org/officeDocument/2006/relationships/image" Target="../media/image440.wmf"/><Relationship Id="rId4" Type="http://schemas.openxmlformats.org/officeDocument/2006/relationships/image" Target="../media/image439.w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wmf"/></Relationships>
</file>

<file path=ppt/drawings/_rels/vmlDrawing1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wmf"/><Relationship Id="rId2" Type="http://schemas.openxmlformats.org/officeDocument/2006/relationships/image" Target="../media/image442.wmf"/><Relationship Id="rId1" Type="http://schemas.openxmlformats.org/officeDocument/2006/relationships/image" Target="../media/image441.wmf"/><Relationship Id="rId4" Type="http://schemas.openxmlformats.org/officeDocument/2006/relationships/image" Target="../media/image4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1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wmf"/><Relationship Id="rId3" Type="http://schemas.openxmlformats.org/officeDocument/2006/relationships/image" Target="../media/image447.wmf"/><Relationship Id="rId7" Type="http://schemas.openxmlformats.org/officeDocument/2006/relationships/image" Target="../media/image451.wmf"/><Relationship Id="rId2" Type="http://schemas.openxmlformats.org/officeDocument/2006/relationships/image" Target="../media/image446.wmf"/><Relationship Id="rId1" Type="http://schemas.openxmlformats.org/officeDocument/2006/relationships/image" Target="../media/image445.wmf"/><Relationship Id="rId6" Type="http://schemas.openxmlformats.org/officeDocument/2006/relationships/image" Target="../media/image450.wmf"/><Relationship Id="rId5" Type="http://schemas.openxmlformats.org/officeDocument/2006/relationships/image" Target="../media/image449.wmf"/><Relationship Id="rId4" Type="http://schemas.openxmlformats.org/officeDocument/2006/relationships/image" Target="../media/image448.wmf"/></Relationships>
</file>

<file path=ppt/drawings/_rels/vmlDrawing1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wmf"/><Relationship Id="rId2" Type="http://schemas.openxmlformats.org/officeDocument/2006/relationships/image" Target="../media/image454.wmf"/><Relationship Id="rId1" Type="http://schemas.openxmlformats.org/officeDocument/2006/relationships/image" Target="../media/image453.w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6.w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wmf"/><Relationship Id="rId1" Type="http://schemas.openxmlformats.org/officeDocument/2006/relationships/image" Target="../media/image456.wmf"/></Relationships>
</file>

<file path=ppt/drawings/_rels/vmlDrawing1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9.wmf"/><Relationship Id="rId1" Type="http://schemas.openxmlformats.org/officeDocument/2006/relationships/image" Target="../media/image458.w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wmf"/><Relationship Id="rId1" Type="http://schemas.openxmlformats.org/officeDocument/2006/relationships/image" Target="../media/image460.wmf"/></Relationships>
</file>

<file path=ppt/drawings/_rels/vmlDrawing1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wmf"/><Relationship Id="rId2" Type="http://schemas.openxmlformats.org/officeDocument/2006/relationships/image" Target="../media/image464.wmf"/><Relationship Id="rId1" Type="http://schemas.openxmlformats.org/officeDocument/2006/relationships/image" Target="../media/image463.wmf"/></Relationships>
</file>

<file path=ppt/drawings/_rels/vmlDrawing1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wmf"/><Relationship Id="rId7" Type="http://schemas.openxmlformats.org/officeDocument/2006/relationships/image" Target="../media/image472.wmf"/><Relationship Id="rId2" Type="http://schemas.openxmlformats.org/officeDocument/2006/relationships/image" Target="../media/image467.wmf"/><Relationship Id="rId1" Type="http://schemas.openxmlformats.org/officeDocument/2006/relationships/image" Target="../media/image466.wmf"/><Relationship Id="rId6" Type="http://schemas.openxmlformats.org/officeDocument/2006/relationships/image" Target="../media/image471.wmf"/><Relationship Id="rId5" Type="http://schemas.openxmlformats.org/officeDocument/2006/relationships/image" Target="../media/image470.wmf"/><Relationship Id="rId4" Type="http://schemas.openxmlformats.org/officeDocument/2006/relationships/image" Target="../media/image469.wmf"/></Relationships>
</file>

<file path=ppt/drawings/_rels/vmlDrawing1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wmf"/><Relationship Id="rId7" Type="http://schemas.openxmlformats.org/officeDocument/2006/relationships/image" Target="../media/image477.wmf"/><Relationship Id="rId2" Type="http://schemas.openxmlformats.org/officeDocument/2006/relationships/image" Target="../media/image464.wmf"/><Relationship Id="rId1" Type="http://schemas.openxmlformats.org/officeDocument/2006/relationships/image" Target="../media/image463.wmf"/><Relationship Id="rId6" Type="http://schemas.openxmlformats.org/officeDocument/2006/relationships/image" Target="../media/image476.wmf"/><Relationship Id="rId5" Type="http://schemas.openxmlformats.org/officeDocument/2006/relationships/image" Target="../media/image475.wmf"/><Relationship Id="rId4" Type="http://schemas.openxmlformats.org/officeDocument/2006/relationships/image" Target="../media/image474.wmf"/></Relationships>
</file>

<file path=ppt/drawings/_rels/vmlDrawing1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wmf"/><Relationship Id="rId7" Type="http://schemas.openxmlformats.org/officeDocument/2006/relationships/image" Target="../media/image484.wmf"/><Relationship Id="rId2" Type="http://schemas.openxmlformats.org/officeDocument/2006/relationships/image" Target="../media/image479.wmf"/><Relationship Id="rId1" Type="http://schemas.openxmlformats.org/officeDocument/2006/relationships/image" Target="../media/image478.wmf"/><Relationship Id="rId6" Type="http://schemas.openxmlformats.org/officeDocument/2006/relationships/image" Target="../media/image483.wmf"/><Relationship Id="rId5" Type="http://schemas.openxmlformats.org/officeDocument/2006/relationships/image" Target="../media/image482.wmf"/><Relationship Id="rId4" Type="http://schemas.openxmlformats.org/officeDocument/2006/relationships/image" Target="../media/image48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8.wmf"/><Relationship Id="rId5" Type="http://schemas.openxmlformats.org/officeDocument/2006/relationships/image" Target="../media/image44.wmf"/><Relationship Id="rId4" Type="http://schemas.openxmlformats.org/officeDocument/2006/relationships/image" Target="../media/image49.w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5.wmf"/></Relationships>
</file>

<file path=ppt/drawings/_rels/vmlDrawing1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wmf"/><Relationship Id="rId2" Type="http://schemas.openxmlformats.org/officeDocument/2006/relationships/image" Target="../media/image487.wmf"/><Relationship Id="rId1" Type="http://schemas.openxmlformats.org/officeDocument/2006/relationships/image" Target="../media/image486.wmf"/><Relationship Id="rId6" Type="http://schemas.openxmlformats.org/officeDocument/2006/relationships/image" Target="../media/image490.wmf"/><Relationship Id="rId5" Type="http://schemas.openxmlformats.org/officeDocument/2006/relationships/image" Target="../media/image489.wmf"/><Relationship Id="rId4" Type="http://schemas.openxmlformats.org/officeDocument/2006/relationships/image" Target="../media/image436.wmf"/></Relationships>
</file>

<file path=ppt/drawings/_rels/vmlDrawing1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wmf"/><Relationship Id="rId7" Type="http://schemas.openxmlformats.org/officeDocument/2006/relationships/image" Target="../media/image497.wmf"/><Relationship Id="rId2" Type="http://schemas.openxmlformats.org/officeDocument/2006/relationships/image" Target="../media/image492.wmf"/><Relationship Id="rId1" Type="http://schemas.openxmlformats.org/officeDocument/2006/relationships/image" Target="../media/image491.wmf"/><Relationship Id="rId6" Type="http://schemas.openxmlformats.org/officeDocument/2006/relationships/image" Target="../media/image496.wmf"/><Relationship Id="rId5" Type="http://schemas.openxmlformats.org/officeDocument/2006/relationships/image" Target="../media/image495.wmf"/><Relationship Id="rId4" Type="http://schemas.openxmlformats.org/officeDocument/2006/relationships/image" Target="../media/image494.wmf"/></Relationships>
</file>

<file path=ppt/drawings/_rels/vmlDrawing1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wmf"/><Relationship Id="rId2" Type="http://schemas.openxmlformats.org/officeDocument/2006/relationships/image" Target="../media/image492.wmf"/><Relationship Id="rId1" Type="http://schemas.openxmlformats.org/officeDocument/2006/relationships/image" Target="../media/image491.wmf"/><Relationship Id="rId6" Type="http://schemas.openxmlformats.org/officeDocument/2006/relationships/image" Target="../media/image497.wmf"/><Relationship Id="rId5" Type="http://schemas.openxmlformats.org/officeDocument/2006/relationships/image" Target="../media/image498.wmf"/><Relationship Id="rId4" Type="http://schemas.openxmlformats.org/officeDocument/2006/relationships/image" Target="../media/image495.wmf"/></Relationships>
</file>

<file path=ppt/drawings/_rels/vmlDrawing1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wmf"/><Relationship Id="rId2" Type="http://schemas.openxmlformats.org/officeDocument/2006/relationships/image" Target="../media/image492.wmf"/><Relationship Id="rId1" Type="http://schemas.openxmlformats.org/officeDocument/2006/relationships/image" Target="../media/image491.wmf"/><Relationship Id="rId5" Type="http://schemas.openxmlformats.org/officeDocument/2006/relationships/image" Target="../media/image499.wmf"/><Relationship Id="rId4" Type="http://schemas.openxmlformats.org/officeDocument/2006/relationships/image" Target="../media/image497.wmf"/></Relationships>
</file>

<file path=ppt/drawings/_rels/vmlDrawing1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wmf"/><Relationship Id="rId2" Type="http://schemas.openxmlformats.org/officeDocument/2006/relationships/image" Target="../media/image501.wmf"/><Relationship Id="rId1" Type="http://schemas.openxmlformats.org/officeDocument/2006/relationships/image" Target="../media/image500.wmf"/><Relationship Id="rId4" Type="http://schemas.openxmlformats.org/officeDocument/2006/relationships/image" Target="../media/image503.wmf"/></Relationships>
</file>

<file path=ppt/drawings/_rels/vmlDrawing1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wmf"/><Relationship Id="rId2" Type="http://schemas.openxmlformats.org/officeDocument/2006/relationships/image" Target="../media/image501.wmf"/><Relationship Id="rId1" Type="http://schemas.openxmlformats.org/officeDocument/2006/relationships/image" Target="../media/image504.wmf"/></Relationships>
</file>

<file path=ppt/drawings/_rels/vmlDrawing1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wmf"/><Relationship Id="rId2" Type="http://schemas.openxmlformats.org/officeDocument/2006/relationships/image" Target="../media/image501.wmf"/><Relationship Id="rId1" Type="http://schemas.openxmlformats.org/officeDocument/2006/relationships/image" Target="../media/image505.wmf"/></Relationships>
</file>

<file path=ppt/drawings/_rels/vmlDrawing1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wmf"/><Relationship Id="rId2" Type="http://schemas.openxmlformats.org/officeDocument/2006/relationships/image" Target="../media/image507.wmf"/><Relationship Id="rId1" Type="http://schemas.openxmlformats.org/officeDocument/2006/relationships/image" Target="../media/image506.wmf"/></Relationships>
</file>

<file path=ppt/drawings/_rels/vmlDrawing1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wmf"/><Relationship Id="rId2" Type="http://schemas.openxmlformats.org/officeDocument/2006/relationships/image" Target="../media/image510.wmf"/><Relationship Id="rId1" Type="http://schemas.openxmlformats.org/officeDocument/2006/relationships/image" Target="../media/image509.wmf"/><Relationship Id="rId4" Type="http://schemas.openxmlformats.org/officeDocument/2006/relationships/image" Target="../media/image51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50.wmf"/><Relationship Id="rId1" Type="http://schemas.openxmlformats.org/officeDocument/2006/relationships/image" Target="../media/image48.wmf"/><Relationship Id="rId6" Type="http://schemas.openxmlformats.org/officeDocument/2006/relationships/image" Target="../media/image44.wmf"/><Relationship Id="rId5" Type="http://schemas.openxmlformats.org/officeDocument/2006/relationships/image" Target="../media/image47.wmf"/><Relationship Id="rId4" Type="http://schemas.openxmlformats.org/officeDocument/2006/relationships/image" Target="../media/image51.wmf"/></Relationships>
</file>

<file path=ppt/drawings/_rels/vmlDrawing1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wmf"/><Relationship Id="rId2" Type="http://schemas.openxmlformats.org/officeDocument/2006/relationships/image" Target="../media/image514.wmf"/><Relationship Id="rId1" Type="http://schemas.openxmlformats.org/officeDocument/2006/relationships/image" Target="../media/image513.wmf"/><Relationship Id="rId5" Type="http://schemas.openxmlformats.org/officeDocument/2006/relationships/image" Target="../media/image516.wmf"/><Relationship Id="rId4" Type="http://schemas.openxmlformats.org/officeDocument/2006/relationships/image" Target="../media/image515.wmf"/></Relationships>
</file>

<file path=ppt/drawings/_rels/vmlDrawing1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wmf"/><Relationship Id="rId1" Type="http://schemas.openxmlformats.org/officeDocument/2006/relationships/image" Target="../media/image517.wmf"/></Relationships>
</file>

<file path=ppt/drawings/_rels/vmlDrawing1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wmf"/><Relationship Id="rId2" Type="http://schemas.openxmlformats.org/officeDocument/2006/relationships/image" Target="../media/image520.wmf"/><Relationship Id="rId1" Type="http://schemas.openxmlformats.org/officeDocument/2006/relationships/image" Target="../media/image519.w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8.wmf"/></Relationships>
</file>

<file path=ppt/drawings/_rels/vmlDrawing1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wmf"/><Relationship Id="rId2" Type="http://schemas.openxmlformats.org/officeDocument/2006/relationships/image" Target="../media/image522.wmf"/><Relationship Id="rId1" Type="http://schemas.openxmlformats.org/officeDocument/2006/relationships/image" Target="../media/image521.wmf"/><Relationship Id="rId4" Type="http://schemas.openxmlformats.org/officeDocument/2006/relationships/image" Target="../media/image524.w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wmf"/><Relationship Id="rId2" Type="http://schemas.openxmlformats.org/officeDocument/2006/relationships/image" Target="../media/image526.wmf"/><Relationship Id="rId1" Type="http://schemas.openxmlformats.org/officeDocument/2006/relationships/image" Target="../media/image525.wmf"/><Relationship Id="rId6" Type="http://schemas.openxmlformats.org/officeDocument/2006/relationships/image" Target="../media/image530.wmf"/><Relationship Id="rId5" Type="http://schemas.openxmlformats.org/officeDocument/2006/relationships/image" Target="../media/image529.wmf"/><Relationship Id="rId4" Type="http://schemas.openxmlformats.org/officeDocument/2006/relationships/image" Target="../media/image52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45.wmf"/><Relationship Id="rId1" Type="http://schemas.openxmlformats.org/officeDocument/2006/relationships/image" Target="../media/image52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7.wmf"/><Relationship Id="rId6" Type="http://schemas.openxmlformats.org/officeDocument/2006/relationships/image" Target="../media/image55.wmf"/><Relationship Id="rId5" Type="http://schemas.openxmlformats.org/officeDocument/2006/relationships/image" Target="../media/image56.wmf"/><Relationship Id="rId4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46.wmf"/><Relationship Id="rId1" Type="http://schemas.openxmlformats.org/officeDocument/2006/relationships/image" Target="../media/image58.wmf"/><Relationship Id="rId6" Type="http://schemas.openxmlformats.org/officeDocument/2006/relationships/image" Target="../media/image55.wmf"/><Relationship Id="rId5" Type="http://schemas.openxmlformats.org/officeDocument/2006/relationships/image" Target="../media/image56.wmf"/><Relationship Id="rId4" Type="http://schemas.openxmlformats.org/officeDocument/2006/relationships/image" Target="../media/image5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4.wmf"/><Relationship Id="rId1" Type="http://schemas.openxmlformats.org/officeDocument/2006/relationships/image" Target="../media/image8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11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44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5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45.wmf"/><Relationship Id="rId6" Type="http://schemas.openxmlformats.org/officeDocument/2006/relationships/image" Target="../media/image52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46.wmf"/><Relationship Id="rId1" Type="http://schemas.openxmlformats.org/officeDocument/2006/relationships/image" Target="../media/image58.wmf"/><Relationship Id="rId6" Type="http://schemas.openxmlformats.org/officeDocument/2006/relationships/image" Target="../media/image55.wmf"/><Relationship Id="rId5" Type="http://schemas.openxmlformats.org/officeDocument/2006/relationships/image" Target="../media/image52.wmf"/><Relationship Id="rId4" Type="http://schemas.openxmlformats.org/officeDocument/2006/relationships/image" Target="../media/image56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154.wmf"/><Relationship Id="rId1" Type="http://schemas.openxmlformats.org/officeDocument/2006/relationships/image" Target="../media/image55.wmf"/><Relationship Id="rId4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60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67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6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7" Type="http://schemas.openxmlformats.org/officeDocument/2006/relationships/image" Target="../media/image179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6" Type="http://schemas.openxmlformats.org/officeDocument/2006/relationships/image" Target="../media/image178.wmf"/><Relationship Id="rId5" Type="http://schemas.openxmlformats.org/officeDocument/2006/relationships/image" Target="../media/image177.wmf"/><Relationship Id="rId4" Type="http://schemas.openxmlformats.org/officeDocument/2006/relationships/image" Target="../media/image168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72.wmf"/><Relationship Id="rId1" Type="http://schemas.openxmlformats.org/officeDocument/2006/relationships/image" Target="../media/image179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4.wmf"/><Relationship Id="rId1" Type="http://schemas.openxmlformats.org/officeDocument/2006/relationships/image" Target="../media/image186.wmf"/><Relationship Id="rId4" Type="http://schemas.openxmlformats.org/officeDocument/2006/relationships/image" Target="../media/image182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2.wmf"/><Relationship Id="rId1" Type="http://schemas.openxmlformats.org/officeDocument/2006/relationships/image" Target="../media/image188.wmf"/><Relationship Id="rId5" Type="http://schemas.openxmlformats.org/officeDocument/2006/relationships/image" Target="../media/image189.wmf"/><Relationship Id="rId4" Type="http://schemas.openxmlformats.org/officeDocument/2006/relationships/image" Target="../media/image18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Relationship Id="rId4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4" Type="http://schemas.openxmlformats.org/officeDocument/2006/relationships/image" Target="../media/image196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4.wmf"/><Relationship Id="rId1" Type="http://schemas.openxmlformats.org/officeDocument/2006/relationships/image" Target="../media/image182.wmf"/><Relationship Id="rId5" Type="http://schemas.openxmlformats.org/officeDocument/2006/relationships/image" Target="../media/image206.wmf"/><Relationship Id="rId4" Type="http://schemas.openxmlformats.org/officeDocument/2006/relationships/image" Target="../media/image20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Relationship Id="rId4" Type="http://schemas.openxmlformats.org/officeDocument/2006/relationships/image" Target="../media/image212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wmf"/><Relationship Id="rId1" Type="http://schemas.openxmlformats.org/officeDocument/2006/relationships/image" Target="../media/image222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w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wmf"/><Relationship Id="rId1" Type="http://schemas.openxmlformats.org/officeDocument/2006/relationships/image" Target="../media/image263.w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wmf"/><Relationship Id="rId1" Type="http://schemas.openxmlformats.org/officeDocument/2006/relationships/image" Target="../media/image262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4" Type="http://schemas.openxmlformats.org/officeDocument/2006/relationships/image" Target="../media/image27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9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image" Target="../media/image273.wmf"/><Relationship Id="rId7" Type="http://schemas.openxmlformats.org/officeDocument/2006/relationships/image" Target="../media/image277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Relationship Id="rId6" Type="http://schemas.openxmlformats.org/officeDocument/2006/relationships/image" Target="../media/image276.wmf"/><Relationship Id="rId5" Type="http://schemas.openxmlformats.org/officeDocument/2006/relationships/image" Target="../media/image275.wmf"/><Relationship Id="rId4" Type="http://schemas.openxmlformats.org/officeDocument/2006/relationships/image" Target="../media/image274.wmf"/><Relationship Id="rId9" Type="http://schemas.openxmlformats.org/officeDocument/2006/relationships/image" Target="../media/image279.w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w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wmf"/><Relationship Id="rId1" Type="http://schemas.openxmlformats.org/officeDocument/2006/relationships/image" Target="../media/image280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wmf"/><Relationship Id="rId1" Type="http://schemas.openxmlformats.org/officeDocument/2006/relationships/image" Target="../media/image281.w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wmf"/><Relationship Id="rId1" Type="http://schemas.openxmlformats.org/officeDocument/2006/relationships/image" Target="../media/image282.w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wmf"/><Relationship Id="rId1" Type="http://schemas.openxmlformats.org/officeDocument/2006/relationships/image" Target="../media/image283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wmf"/><Relationship Id="rId2" Type="http://schemas.openxmlformats.org/officeDocument/2006/relationships/image" Target="../media/image285.wmf"/><Relationship Id="rId1" Type="http://schemas.openxmlformats.org/officeDocument/2006/relationships/image" Target="../media/image284.w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wmf"/><Relationship Id="rId1" Type="http://schemas.openxmlformats.org/officeDocument/2006/relationships/image" Target="../media/image287.w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wmf"/><Relationship Id="rId1" Type="http://schemas.openxmlformats.org/officeDocument/2006/relationships/image" Target="../media/image289.wmf"/></Relationships>
</file>

<file path=ppt/drawings/_rels/vmlDrawing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wmf"/><Relationship Id="rId13" Type="http://schemas.openxmlformats.org/officeDocument/2006/relationships/image" Target="../media/image303.wmf"/><Relationship Id="rId3" Type="http://schemas.openxmlformats.org/officeDocument/2006/relationships/image" Target="../media/image293.wmf"/><Relationship Id="rId7" Type="http://schemas.openxmlformats.org/officeDocument/2006/relationships/image" Target="../media/image297.wmf"/><Relationship Id="rId12" Type="http://schemas.openxmlformats.org/officeDocument/2006/relationships/image" Target="../media/image302.wmf"/><Relationship Id="rId2" Type="http://schemas.openxmlformats.org/officeDocument/2006/relationships/image" Target="../media/image292.wmf"/><Relationship Id="rId16" Type="http://schemas.openxmlformats.org/officeDocument/2006/relationships/image" Target="../media/image306.wmf"/><Relationship Id="rId1" Type="http://schemas.openxmlformats.org/officeDocument/2006/relationships/image" Target="../media/image291.wmf"/><Relationship Id="rId6" Type="http://schemas.openxmlformats.org/officeDocument/2006/relationships/image" Target="../media/image296.wmf"/><Relationship Id="rId11" Type="http://schemas.openxmlformats.org/officeDocument/2006/relationships/image" Target="../media/image301.wmf"/><Relationship Id="rId5" Type="http://schemas.openxmlformats.org/officeDocument/2006/relationships/image" Target="../media/image295.wmf"/><Relationship Id="rId15" Type="http://schemas.openxmlformats.org/officeDocument/2006/relationships/image" Target="../media/image305.wmf"/><Relationship Id="rId10" Type="http://schemas.openxmlformats.org/officeDocument/2006/relationships/image" Target="../media/image300.wmf"/><Relationship Id="rId4" Type="http://schemas.openxmlformats.org/officeDocument/2006/relationships/image" Target="../media/image294.wmf"/><Relationship Id="rId9" Type="http://schemas.openxmlformats.org/officeDocument/2006/relationships/image" Target="../media/image299.wmf"/><Relationship Id="rId14" Type="http://schemas.openxmlformats.org/officeDocument/2006/relationships/image" Target="../media/image3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080C-C507-48CB-9D0B-CB6771CBCC17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69905-D616-448E-9286-74387F12D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71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69905-D616-448E-9286-74387F12D851}" type="slidenum">
              <a:rPr lang="zh-CN" altLang="en-US" smtClean="0"/>
              <a:t>253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4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F64A9-3BB5-423B-B164-74704654BB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64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B910B-1BA4-4B92-A7BF-B8A6FCA66D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027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20FB4-5197-46CD-9D9D-C9352ABB61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3546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811F5-7D00-4D00-B06C-09C999FE91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8476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7AEEA-B2C5-4B0F-A7FC-E4B01E0467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3665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B21BF-B248-45D8-B543-3C97FF4A0C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3812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D18F8-27D5-42DA-8476-50EFE0C6FE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5499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35903-22C6-4CB7-BCAB-0DC50D88B8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80532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1E39-3D09-418A-ADB5-51496137DB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36058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532F1-BA6B-4770-955F-A6D0E1A6DA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09042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854B7-C86E-4042-BF1C-E159FA8EC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66140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EFF79-FDBC-4459-965A-E81B132048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345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ED130-E58A-4B3D-AB37-C86027876C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0793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F0DD6-93FD-4A5E-BD2D-63A8F9105A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9577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D54AB-D0AC-45D8-9821-40EB3C1C0E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6834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1F852-C0B4-453E-9E7A-7BA509FBE7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33221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6383C-1061-4ADF-A71F-C5C41A2A5A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2946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3C75F-2379-49C3-AC12-874F3C3451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83453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78873-349D-4D4D-ADFF-972B35AE76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3044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E1861-EB2F-4CA9-AAA2-5ABEAB6ED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7502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F1ABA-A1DE-4A3E-AF3B-E211910CF3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8648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6B890-03C6-4C01-BE20-623881D912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92542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32A82-3A2A-4B8D-829A-8C55550977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08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1F9B6-9E5D-483C-917C-91CD15FE8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70327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B7348-A4CB-4DB1-B6FD-6B2094C0C3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9259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AF9C7-B33F-4E9D-A1A2-F8C823F121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6046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9969F-01A2-43CE-89AB-5E30BCD0D2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14872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C4C70-AF3B-4A62-A610-020FD8EF91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91296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A955F-A852-4F4C-98C7-5E025FB47E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85848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3ABBB-52F7-402E-BC0D-9A4E105847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5799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7E702-F4FF-40E6-A7FA-E26B9C365C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3168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A8D46-8A8C-476A-9690-A13EAEF60C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2096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57B3B-F18F-4491-AFDC-EAAAF6FE1B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9946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AF63E-54E5-4EE6-9942-EBDE60B5E6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74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1D1F3-DF25-4C56-88FF-F9198EDEF5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07439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5141-7E12-4D14-8774-F744BB5103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63930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D2412-0195-4407-BB9B-466771C042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96577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0E9BB-CF7C-459D-94A7-5625C2D054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2321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E29FA-655A-4311-87FF-7131094354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29421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FBA5E-0C78-43E3-95BB-B0AECADE9D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82783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992E7-8719-44A2-9449-3A7302C7E7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6584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78CBA-0F0E-4FE4-9AA4-3C89953010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183414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0243B-71CE-4A20-915C-682439D2D0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899546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A2582-01A5-4645-BD5F-5D527E47B9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23162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FFEE4-14F6-4DCF-9AC7-F29A1DCC01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561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F522E-6D1D-4124-BF19-3FF002BD94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98668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ADF7B-155E-41D3-A1E9-D573B4653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41838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2CD4A-2E3A-4F22-9364-A1C585FE36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84339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91669-57D0-4CD8-87AA-1066ACEA90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51752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33716-75DA-45BD-BC13-A37798659E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4444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C1220-EF83-4B9C-AECA-61BAB20CA7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70978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FFFD9-C582-471F-9003-684EC7EE3B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80667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060C2-BF18-4249-80FB-8CF195F4BA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84886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60C25-4DD8-4A62-8E52-0E57EB02DB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85192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E3D31-B63F-4252-B9B6-6582DD866F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023684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FADC4-6476-4C82-8F48-4F4B892132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960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224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224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BD249-C349-44EC-99FD-BA29AABF1A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52994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775EE-18BE-41CE-B3FE-3E961C5C03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13827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E8FEE-6A7C-4E09-9F16-E3EB268ECE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96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F6746-9A56-4FDB-8E4E-7BA7E278DF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068043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4BF5B-444C-49BD-B503-60AA151F50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85103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AE856-0113-4C13-BF36-1AC63C8850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33518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6B26-380B-4F29-85CB-183E8249C6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51172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2F282-E35D-493E-BF86-31E2EBC6F2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3424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2A889-D3EE-4D2E-98A9-8CF4392A58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19525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45847-5889-47F8-806A-5042F4D1DB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5218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2F95D-2E96-48D8-BFAE-EBC9DE46E0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315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45D01-36A2-408E-9C5B-4F1C09C33D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58831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609F7-BC29-4371-83CA-9E0627F462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24521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6E9BA-7D28-4869-8967-18CA143DE6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41350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DE40D-17D8-4D10-8D9A-4DB5338463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48578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7851D-F807-44A3-A90A-01B2A628A5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266404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1A1DB-2A82-4EC4-A7F2-45854364F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36273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D933-2F99-431B-897B-F7F08D906A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01351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FD5B0-010E-4A9C-8BCA-AF4BF44792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87008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E8D7C-E620-48B9-BD70-1D54533EF6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22432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063BE-1DCE-4B4B-812D-72B657AB44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95586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83E87-039A-40C4-B830-001E2B21BC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0631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C60D4-AC3B-4971-AB94-D195970190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04454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8E6CC-1396-4E88-AEE0-1260F05680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13651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F64A9-3BB5-423B-B164-74704654BBE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9796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75CB7-040C-4A37-8664-33B76A47C68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732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D489B-4EF6-4A61-B28C-FDD3BDC4BF4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59031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75B8-0CD2-4257-B5C0-3A05C718102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8014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1CD6B-E071-4B22-B069-DC7628AE2D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91289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A43AF-351E-4442-854A-FCC74437FD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6135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3CEBE-DBA4-49DE-82E7-A540325438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33797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796F1-C082-40A5-98C3-15DF1B5565A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962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C4B34-EC77-4172-9075-6905DBD893D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76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167C-74A2-44BE-90BD-43976A5666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42162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B910B-1BA4-4B92-A7BF-B8A6FCA66D8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906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ED130-E58A-4B3D-AB37-C86027876C8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450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1F9B6-9E5D-483C-917C-91CD15FE845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9328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1D1F3-DF25-4C56-88FF-F9198EDEF5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4146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F522E-6D1D-4124-BF19-3FF002BD94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130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D2663-C080-4BE4-8F55-62FAFDDD21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358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53029-688E-4AF1-AA10-2D40068112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18376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9D41E-51D5-49C8-89DA-79170643C4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603625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1013C-8A8E-4805-BAB7-8693479AEF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77954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EC59-4D3F-4303-A448-12A6ED0A10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774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FBB94-8165-4BDA-BE6C-EBA71D7428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22770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054E9-D783-4D26-B08E-B0E52BF875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21672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8B710-6621-418B-8926-6460F19009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219465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F4CC8-D20D-453F-9ADB-C4701FEABE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1102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C3009-4FD0-4956-B278-761CFB381A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584587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3ADD7-15A9-4481-98C9-317AC5B8C0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0612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812E8-EC81-4971-90AE-EC4998F87F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586975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B315E-D681-463D-B5A3-CA64BD171A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1486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C2D9-59D2-42D6-84D4-D7196CDCC4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67687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CAD5F-9327-4C9C-8C6A-92C1DC9C8C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516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75CB7-040C-4A37-8664-33B76A47C6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945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328EC-488C-4601-A345-F725B558DD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8307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FFE69-A044-4ADE-B46A-E51CEACEDE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644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D162-A62D-4651-9D91-5DB638D493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67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975EB-6CE6-46DF-A6F1-A70446B77D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6854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08023-CF4C-45B8-8331-532A6B1779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5029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F3E6A-F2CD-491F-AE92-9A7877EF17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828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941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941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A7CA-A7F0-4245-BB69-48C5BC864D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962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7B077-9A4D-4991-8AAF-697A06E02C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018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F0C0C-F871-4B93-894B-187BD2C03D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628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FA4AA-FD28-43AC-B1B2-BEECCB5462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307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D489B-4EF6-4A61-B28C-FDD3BDC4BF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463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9BAF0-D98D-4C83-9879-64CD0DFE41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940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78DB6-46D3-4CD0-BE53-16B3A07A9A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200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A8CF4-9AF5-4AA7-98C0-E21AA2EC59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3316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90B22-6BA6-4180-A0D0-FC6CCE85FF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8885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6E7EC-1612-477B-8EBF-C46B68F53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2940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FC6BF-5616-437F-9DAC-0D0B061A25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960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3F50A-A1C6-43B6-9AF5-68088AB23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4609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AD703-D770-4F6D-AF32-719EAD736E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49261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137D6-9314-4E7E-B65A-652812F01E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34080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C23A7-080E-43D6-BCC7-90BF75D64C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36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75B8-0CD2-4257-B5C0-3A05C71810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826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0D00A-7424-45E3-B043-610DACA722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94967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393AC-C9A3-4C0E-989B-54140FE3F1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720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C7339-45F9-4B30-A2BA-08665D99CD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78785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570AF-ADAE-42E6-941D-735E3B71BC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6662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96104-FC09-4EE9-8A89-951F16CECD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1346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D2985-BAB4-4A76-8C36-7903222190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0340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9A018-9B28-40A9-8304-6F67BF909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4465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45AFF-845B-42ED-A872-8259BC71AD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279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25E76-8E42-4778-9772-1FE3224E0F2C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CE6A-D6A6-46C6-A750-D9D0CE695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9491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47110-64DD-4200-ADB9-7209328FD514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B8575-052C-4E16-B555-3120AD4274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827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1CD6B-E071-4B22-B069-DC7628AE2D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1753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D3986-7139-4DAA-831C-B2AE109EB6FB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BE7FD-5298-4710-B1DF-6BB3F610C4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5044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5396F-24FE-4295-9CA8-3DCB1619D8AE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0ACF3-9D48-42B3-B5E2-E8070903C4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4096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19AD6-44A5-4E28-B300-FE30F7EAC529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B2C37-8E22-4152-B970-AFD39266F7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707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8215A-B5EC-426F-87C1-46278753202D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D9812-B8BD-429A-99E0-95FDC8EF89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5347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2BFBC-CFE0-4287-8AF5-63B86268DB19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ECCBD-05BD-4855-9CFE-AF75EC7E81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09108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C498E-2E3D-43ED-969B-93DC76679A9C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B8107-367F-49CB-9679-B9A458402B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8545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A355F-EF01-4902-9152-57440E08659D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E1D1A-CE06-4DBA-B7E7-4DCC660A46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0160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858C3-3122-4363-9D8A-6A3623EDBBD4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8B63E-B30D-4F3E-B39B-EFF10A1CCB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4960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345F-3F4B-4A45-8381-49F3A3BC20F0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888E-2641-4111-98EE-8561254B91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1686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A5B69-41A0-4226-AB11-7000133F3536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49EAE-E546-494E-8292-D9069A5F1B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257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A43AF-351E-4442-854A-FCC74437FD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044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FBC4D-FFA2-42B3-BE8B-9CB431A8F7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5470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F74AA-5200-4E36-8B66-6D77D1BE01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129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472D0-9577-4143-A458-5266410A6C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078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CFF65-FF45-4C04-BAA4-21613ABE9F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4400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780C9-C2B5-4AFC-A0AE-5713937126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686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FFCA1-41F0-420E-B883-11D1A398F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0314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2BB7D-6BFE-4B1B-A752-E5731079F5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0011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E77EC-3159-4F9B-9A59-54A2103402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89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3283C-EE71-4539-8A60-D8BF588CF4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0848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34B67-7375-4D14-AF00-C19EECF944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87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3CEBE-DBA4-49DE-82E7-A54032543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2838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D652D-E1E3-4EB3-BC77-DF9F718746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17150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224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224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F6433-353B-40C9-A301-D915DA2AF5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2796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BE46E-1A8A-4FCC-9B3E-B0DA1F4FC5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348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2CFD-2226-44A1-80F0-096BC30245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0061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B98A-60FA-4319-A1F2-4F243B752E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80373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BDBC5-E107-46F0-8B43-494298B66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2015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366F2-7811-4E29-B09B-79DC66A834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99805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26CCF-6737-480F-925F-97E24B6AA3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7335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077D0-A675-40C6-9DF2-B6743538F9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8049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A4AA3-8D3D-409E-BFC4-FF31499E70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28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796F1-C082-40A5-98C3-15DF1B5565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3561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44C047-CB60-49D6-BC0B-2202411059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258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8CC2A-C49C-43DD-B259-F9759DA275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5113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941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941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A7B25-3B45-4612-88E7-746EC9D3A4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3748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1F2AF-1243-4139-9E4C-B6C570346B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95884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52DB3-5D7D-4605-820A-630E28E0B9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7477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DB5C1-8617-4611-A0DC-A9A7BE262C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5539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DA5A8-FC8A-48DA-9554-B0D8A9629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52702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0703A-40C1-4968-A242-9D7E2D1D72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09615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63DA7-236C-4254-9F7F-34CB3E2C5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837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49C8D-3766-471C-ADF4-B043918DA5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66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C4B34-EC77-4172-9075-6905DBD893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68271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226DE-2369-4798-80DC-01E246D7C8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63203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FA8CE-6E06-4AF2-AE2E-37F5B8F940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3168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BABDD-BC65-421E-A38F-D8937E5E05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6393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929D6-BEC9-46EA-864B-89B3F07432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6930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8A3AE-D9E7-45D0-A58F-6E98D989D3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5893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1AAC2-7EE2-41F2-A740-9282D5E87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1700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BB415-1961-4B09-964A-885F46B11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8177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92C52-CC1D-4C99-B5BB-691383FA50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6737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E0877-063E-4798-B69E-C06DC4D28D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380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37E0E-9CA1-43EF-8C50-B07CFB8678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95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63A11D53-EAB0-40B0-89A8-7B3E69CAFC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93" r:id="rId1"/>
    <p:sldLayoutId id="2147488394" r:id="rId2"/>
    <p:sldLayoutId id="2147488395" r:id="rId3"/>
    <p:sldLayoutId id="2147488396" r:id="rId4"/>
    <p:sldLayoutId id="2147488397" r:id="rId5"/>
    <p:sldLayoutId id="2147488398" r:id="rId6"/>
    <p:sldLayoutId id="2147488399" r:id="rId7"/>
    <p:sldLayoutId id="2147488400" r:id="rId8"/>
    <p:sldLayoutId id="2147488401" r:id="rId9"/>
    <p:sldLayoutId id="2147488402" r:id="rId10"/>
    <p:sldLayoutId id="2147488403" r:id="rId11"/>
    <p:sldLayoutId id="2147488404" r:id="rId12"/>
    <p:sldLayoutId id="2147488405" r:id="rId13"/>
    <p:sldLayoutId id="214748840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217F27D-6D1E-4047-BCF5-3FCCDF7E16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526" r:id="rId1"/>
    <p:sldLayoutId id="2147488527" r:id="rId2"/>
    <p:sldLayoutId id="2147488528" r:id="rId3"/>
    <p:sldLayoutId id="2147488529" r:id="rId4"/>
    <p:sldLayoutId id="2147488530" r:id="rId5"/>
    <p:sldLayoutId id="2147488531" r:id="rId6"/>
    <p:sldLayoutId id="2147488532" r:id="rId7"/>
    <p:sldLayoutId id="2147488533" r:id="rId8"/>
    <p:sldLayoutId id="2147488534" r:id="rId9"/>
    <p:sldLayoutId id="2147488535" r:id="rId10"/>
    <p:sldLayoutId id="2147488536" r:id="rId11"/>
    <p:sldLayoutId id="2147488537" r:id="rId12"/>
    <p:sldLayoutId id="2147488538" r:id="rId13"/>
    <p:sldLayoutId id="214748853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D03AE7F-D5A1-4DBE-984F-3DE69F7CDC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540" r:id="rId1"/>
    <p:sldLayoutId id="2147488541" r:id="rId2"/>
    <p:sldLayoutId id="2147488542" r:id="rId3"/>
    <p:sldLayoutId id="2147488543" r:id="rId4"/>
    <p:sldLayoutId id="2147488544" r:id="rId5"/>
    <p:sldLayoutId id="2147488545" r:id="rId6"/>
    <p:sldLayoutId id="2147488546" r:id="rId7"/>
    <p:sldLayoutId id="2147488547" r:id="rId8"/>
    <p:sldLayoutId id="2147488548" r:id="rId9"/>
    <p:sldLayoutId id="2147488549" r:id="rId10"/>
    <p:sldLayoutId id="2147488550" r:id="rId11"/>
    <p:sldLayoutId id="2147488551" r:id="rId12"/>
    <p:sldLayoutId id="214748849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F17BCD1A-6F6C-4CA9-B20A-39EA1EFC1B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552" r:id="rId1"/>
    <p:sldLayoutId id="2147488553" r:id="rId2"/>
    <p:sldLayoutId id="2147488554" r:id="rId3"/>
    <p:sldLayoutId id="2147488555" r:id="rId4"/>
    <p:sldLayoutId id="2147488556" r:id="rId5"/>
    <p:sldLayoutId id="2147488557" r:id="rId6"/>
    <p:sldLayoutId id="2147488558" r:id="rId7"/>
    <p:sldLayoutId id="2147488559" r:id="rId8"/>
    <p:sldLayoutId id="2147488560" r:id="rId9"/>
    <p:sldLayoutId id="2147488561" r:id="rId10"/>
    <p:sldLayoutId id="21474885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B5E110C9-AB7E-43F0-ADD0-7B1C467672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93" r:id="rId1"/>
    <p:sldLayoutId id="2147488494" r:id="rId2"/>
    <p:sldLayoutId id="2147488495" r:id="rId3"/>
    <p:sldLayoutId id="2147488496" r:id="rId4"/>
    <p:sldLayoutId id="2147488497" r:id="rId5"/>
    <p:sldLayoutId id="2147488498" r:id="rId6"/>
    <p:sldLayoutId id="2147488499" r:id="rId7"/>
    <p:sldLayoutId id="2147488500" r:id="rId8"/>
    <p:sldLayoutId id="2147488501" r:id="rId9"/>
    <p:sldLayoutId id="2147488502" r:id="rId10"/>
    <p:sldLayoutId id="2147488503" r:id="rId11"/>
    <p:sldLayoutId id="2147488504" r:id="rId12"/>
    <p:sldLayoutId id="2147488505" r:id="rId13"/>
    <p:sldLayoutId id="214748850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5197FA82-F568-4E10-8297-51A1D2EA5F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507" r:id="rId1"/>
    <p:sldLayoutId id="2147488508" r:id="rId2"/>
    <p:sldLayoutId id="2147488509" r:id="rId3"/>
    <p:sldLayoutId id="2147488510" r:id="rId4"/>
    <p:sldLayoutId id="2147488511" r:id="rId5"/>
    <p:sldLayoutId id="2147488512" r:id="rId6"/>
    <p:sldLayoutId id="2147488513" r:id="rId7"/>
    <p:sldLayoutId id="2147488514" r:id="rId8"/>
    <p:sldLayoutId id="2147488515" r:id="rId9"/>
    <p:sldLayoutId id="2147488516" r:id="rId10"/>
    <p:sldLayoutId id="2147488517" r:id="rId11"/>
    <p:sldLayoutId id="2147488518" r:id="rId12"/>
    <p:sldLayoutId id="2147488519" r:id="rId13"/>
    <p:sldLayoutId id="21474885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63A11D53-EAB0-40B0-89A8-7B3E69CAFC8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4" r:id="rId1"/>
    <p:sldLayoutId id="2147488565" r:id="rId2"/>
    <p:sldLayoutId id="2147488566" r:id="rId3"/>
    <p:sldLayoutId id="2147488567" r:id="rId4"/>
    <p:sldLayoutId id="2147488568" r:id="rId5"/>
    <p:sldLayoutId id="2147488569" r:id="rId6"/>
    <p:sldLayoutId id="2147488570" r:id="rId7"/>
    <p:sldLayoutId id="2147488571" r:id="rId8"/>
    <p:sldLayoutId id="2147488572" r:id="rId9"/>
    <p:sldLayoutId id="2147488573" r:id="rId10"/>
    <p:sldLayoutId id="2147488574" r:id="rId11"/>
    <p:sldLayoutId id="2147488575" r:id="rId12"/>
    <p:sldLayoutId id="2147488576" r:id="rId13"/>
    <p:sldLayoutId id="214748857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9C7BB57A-6177-4208-AF1D-87064167E8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544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79" r:id="rId1"/>
    <p:sldLayoutId id="2147488580" r:id="rId2"/>
    <p:sldLayoutId id="2147488581" r:id="rId3"/>
    <p:sldLayoutId id="2147488582" r:id="rId4"/>
    <p:sldLayoutId id="2147488583" r:id="rId5"/>
    <p:sldLayoutId id="2147488584" r:id="rId6"/>
    <p:sldLayoutId id="2147488585" r:id="rId7"/>
    <p:sldLayoutId id="2147488586" r:id="rId8"/>
    <p:sldLayoutId id="2147488587" r:id="rId9"/>
    <p:sldLayoutId id="2147488588" r:id="rId10"/>
    <p:sldLayoutId id="2147488589" r:id="rId11"/>
    <p:sldLayoutId id="2147488590" r:id="rId12"/>
    <p:sldLayoutId id="2147488591" r:id="rId13"/>
    <p:sldLayoutId id="214748859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7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120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51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2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120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2066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2068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2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1121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05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2059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1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122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1224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122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122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997BFCE5-957D-4104-961F-55A3DB2C02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521" r:id="rId1"/>
    <p:sldLayoutId id="2147488407" r:id="rId2"/>
    <p:sldLayoutId id="2147488408" r:id="rId3"/>
    <p:sldLayoutId id="2147488409" r:id="rId4"/>
    <p:sldLayoutId id="2147488410" r:id="rId5"/>
    <p:sldLayoutId id="2147488411" r:id="rId6"/>
    <p:sldLayoutId id="2147488412" r:id="rId7"/>
    <p:sldLayoutId id="2147488413" r:id="rId8"/>
    <p:sldLayoutId id="2147488414" r:id="rId9"/>
    <p:sldLayoutId id="2147488415" r:id="rId10"/>
    <p:sldLayoutId id="21474884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09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837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07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837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09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309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1838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07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083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839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839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D78B4903-2AF3-4E75-B153-20BC752337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522" r:id="rId1"/>
    <p:sldLayoutId id="2147488417" r:id="rId2"/>
    <p:sldLayoutId id="2147488418" r:id="rId3"/>
    <p:sldLayoutId id="2147488419" r:id="rId4"/>
    <p:sldLayoutId id="2147488420" r:id="rId5"/>
    <p:sldLayoutId id="2147488421" r:id="rId6"/>
    <p:sldLayoutId id="2147488422" r:id="rId7"/>
    <p:sldLayoutId id="2147488423" r:id="rId8"/>
    <p:sldLayoutId id="2147488424" r:id="rId9"/>
    <p:sldLayoutId id="2147488425" r:id="rId10"/>
    <p:sldLayoutId id="214748842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FC589DCA-274C-431E-BA49-2BE5F36F21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27" r:id="rId1"/>
    <p:sldLayoutId id="2147488428" r:id="rId2"/>
    <p:sldLayoutId id="2147488429" r:id="rId3"/>
    <p:sldLayoutId id="2147488430" r:id="rId4"/>
    <p:sldLayoutId id="2147488431" r:id="rId5"/>
    <p:sldLayoutId id="2147488432" r:id="rId6"/>
    <p:sldLayoutId id="2147488433" r:id="rId7"/>
    <p:sldLayoutId id="2147488434" r:id="rId8"/>
    <p:sldLayoutId id="2147488435" r:id="rId9"/>
    <p:sldLayoutId id="2147488436" r:id="rId10"/>
    <p:sldLayoutId id="21474884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B988B4CF-B29F-4651-B94A-C36572DEF332}" type="datetimeFigureOut">
              <a:rPr lang="zh-CN" altLang="en-US"/>
              <a:pPr>
                <a:defRPr/>
              </a:pPr>
              <a:t>2018/11/30</a:t>
            </a:fld>
            <a:endParaRPr lang="en-US" altLang="zh-CN"/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E6A7C108-D140-4512-962F-FB1BDEE82A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38" r:id="rId1"/>
    <p:sldLayoutId id="2147488439" r:id="rId2"/>
    <p:sldLayoutId id="2147488440" r:id="rId3"/>
    <p:sldLayoutId id="2147488441" r:id="rId4"/>
    <p:sldLayoutId id="2147488442" r:id="rId5"/>
    <p:sldLayoutId id="2147488443" r:id="rId6"/>
    <p:sldLayoutId id="2147488444" r:id="rId7"/>
    <p:sldLayoutId id="2147488445" r:id="rId8"/>
    <p:sldLayoutId id="2147488446" r:id="rId9"/>
    <p:sldLayoutId id="2147488447" r:id="rId10"/>
    <p:sldLayoutId id="2147488448" r:id="rId11"/>
    <p:sldLayoutId id="214748844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169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47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4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6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6164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5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6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7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8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4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6155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9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0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5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9D5B1160-DA75-4326-B9E5-B2B151CD8D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523" r:id="rId1"/>
    <p:sldLayoutId id="2147488450" r:id="rId2"/>
    <p:sldLayoutId id="2147488451" r:id="rId3"/>
    <p:sldLayoutId id="2147488452" r:id="rId4"/>
    <p:sldLayoutId id="2147488453" r:id="rId5"/>
    <p:sldLayoutId id="2147488454" r:id="rId6"/>
    <p:sldLayoutId id="2147488455" r:id="rId7"/>
    <p:sldLayoutId id="2147488456" r:id="rId8"/>
    <p:sldLayoutId id="2147488457" r:id="rId9"/>
    <p:sldLayoutId id="2147488458" r:id="rId10"/>
    <p:sldLayoutId id="21474884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719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120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171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2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120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7186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7188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9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0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1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2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1121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17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7179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0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2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122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1224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122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122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1D56784A-B77A-4AD7-84B3-D5B163EFD8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524" r:id="rId1"/>
    <p:sldLayoutId id="2147488460" r:id="rId2"/>
    <p:sldLayoutId id="2147488461" r:id="rId3"/>
    <p:sldLayoutId id="2147488462" r:id="rId4"/>
    <p:sldLayoutId id="2147488463" r:id="rId5"/>
    <p:sldLayoutId id="2147488464" r:id="rId6"/>
    <p:sldLayoutId id="2147488465" r:id="rId7"/>
    <p:sldLayoutId id="2147488466" r:id="rId8"/>
    <p:sldLayoutId id="2147488467" r:id="rId9"/>
    <p:sldLayoutId id="2147488468" r:id="rId10"/>
    <p:sldLayoutId id="214748846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821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837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19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837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82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82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1838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19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8203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6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839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839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AD1332D3-CAB0-48D5-A2AD-6830AAB4F8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525" r:id="rId1"/>
    <p:sldLayoutId id="2147488470" r:id="rId2"/>
    <p:sldLayoutId id="2147488471" r:id="rId3"/>
    <p:sldLayoutId id="2147488472" r:id="rId4"/>
    <p:sldLayoutId id="2147488473" r:id="rId5"/>
    <p:sldLayoutId id="2147488474" r:id="rId6"/>
    <p:sldLayoutId id="2147488475" r:id="rId7"/>
    <p:sldLayoutId id="2147488476" r:id="rId8"/>
    <p:sldLayoutId id="2147488477" r:id="rId9"/>
    <p:sldLayoutId id="2147488478" r:id="rId10"/>
    <p:sldLayoutId id="214748847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5289DA1-4DC3-4AE1-9638-5530D5F96F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80" r:id="rId1"/>
    <p:sldLayoutId id="2147488481" r:id="rId2"/>
    <p:sldLayoutId id="2147488482" r:id="rId3"/>
    <p:sldLayoutId id="2147488483" r:id="rId4"/>
    <p:sldLayoutId id="2147488484" r:id="rId5"/>
    <p:sldLayoutId id="2147488485" r:id="rId6"/>
    <p:sldLayoutId id="2147488486" r:id="rId7"/>
    <p:sldLayoutId id="2147488487" r:id="rId8"/>
    <p:sldLayoutId id="2147488488" r:id="rId9"/>
    <p:sldLayoutId id="2147488489" r:id="rId10"/>
    <p:sldLayoutId id="2147488490" r:id="rId11"/>
    <p:sldLayoutId id="214748849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269.bin"/><Relationship Id="rId10" Type="http://schemas.openxmlformats.org/officeDocument/2006/relationships/image" Target="../media/image196.wmf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271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w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84.wmf"/><Relationship Id="rId11" Type="http://schemas.openxmlformats.org/officeDocument/2006/relationships/oleObject" Target="../embeddings/oleObject276.bin"/><Relationship Id="rId5" Type="http://schemas.openxmlformats.org/officeDocument/2006/relationships/oleObject" Target="../embeddings/oleObject273.bin"/><Relationship Id="rId10" Type="http://schemas.openxmlformats.org/officeDocument/2006/relationships/image" Target="../media/image205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275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207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208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209.w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oleObject" Target="../embeddings/oleObject280.bin"/><Relationship Id="rId7" Type="http://schemas.openxmlformats.org/officeDocument/2006/relationships/oleObject" Target="../embeddings/oleObject2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10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3" Type="http://schemas.openxmlformats.org/officeDocument/2006/relationships/oleObject" Target="../embeddings/oleObject283.bin"/><Relationship Id="rId7" Type="http://schemas.openxmlformats.org/officeDocument/2006/relationships/oleObject" Target="../embeddings/oleObject2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284.bin"/><Relationship Id="rId10" Type="http://schemas.openxmlformats.org/officeDocument/2006/relationships/image" Target="../media/image212.wmf"/><Relationship Id="rId4" Type="http://schemas.openxmlformats.org/officeDocument/2006/relationships/image" Target="../media/image213.wmf"/><Relationship Id="rId9" Type="http://schemas.openxmlformats.org/officeDocument/2006/relationships/oleObject" Target="../embeddings/oleObject286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oleObject" Target="../embeddings/oleObject287.bin"/><Relationship Id="rId7" Type="http://schemas.openxmlformats.org/officeDocument/2006/relationships/oleObject" Target="../embeddings/oleObject2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288.bin"/><Relationship Id="rId4" Type="http://schemas.openxmlformats.org/officeDocument/2006/relationships/image" Target="../media/image216.w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3" Type="http://schemas.openxmlformats.org/officeDocument/2006/relationships/oleObject" Target="../embeddings/oleObject290.bin"/><Relationship Id="rId7" Type="http://schemas.openxmlformats.org/officeDocument/2006/relationships/oleObject" Target="../embeddings/oleObject2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291.bin"/><Relationship Id="rId4" Type="http://schemas.openxmlformats.org/officeDocument/2006/relationships/image" Target="../media/image219.w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8.png"/><Relationship Id="rId10" Type="http://schemas.openxmlformats.org/officeDocument/2006/relationships/image" Target="../media/image231.png"/><Relationship Id="rId9" Type="http://schemas.openxmlformats.org/officeDocument/2006/relationships/image" Target="../media/image2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294.bin"/><Relationship Id="rId4" Type="http://schemas.openxmlformats.org/officeDocument/2006/relationships/image" Target="../media/image222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222.w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0.wmf"/><Relationship Id="rId3" Type="http://schemas.openxmlformats.org/officeDocument/2006/relationships/image" Target="../media/image21.jpe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8.w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image" Target="../media/image2420.png"/><Relationship Id="rId1" Type="http://schemas.openxmlformats.org/officeDocument/2006/relationships/slideLayout" Target="../slideLayouts/slideLayout17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2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4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3.jpeg"/><Relationship Id="rId4" Type="http://schemas.openxmlformats.org/officeDocument/2006/relationships/image" Target="../media/image258.w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299.bin"/><Relationship Id="rId4" Type="http://schemas.openxmlformats.org/officeDocument/2006/relationships/image" Target="../media/image261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26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0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261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305.bin"/><Relationship Id="rId4" Type="http://schemas.openxmlformats.org/officeDocument/2006/relationships/image" Target="../media/image261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307.bin"/><Relationship Id="rId4" Type="http://schemas.openxmlformats.org/officeDocument/2006/relationships/image" Target="../media/image263.w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64.wmf"/><Relationship Id="rId5" Type="http://schemas.openxmlformats.org/officeDocument/2006/relationships/oleObject" Target="../embeddings/oleObject309.bin"/><Relationship Id="rId4" Type="http://schemas.openxmlformats.org/officeDocument/2006/relationships/image" Target="../media/image262.w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265.w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13" Type="http://schemas.openxmlformats.org/officeDocument/2006/relationships/image" Target="../media/image3.jpeg"/><Relationship Id="rId3" Type="http://schemas.openxmlformats.org/officeDocument/2006/relationships/oleObject" Target="../embeddings/oleObject312.bin"/><Relationship Id="rId7" Type="http://schemas.openxmlformats.org/officeDocument/2006/relationships/oleObject" Target="../embeddings/oleObject314.bin"/><Relationship Id="rId12" Type="http://schemas.openxmlformats.org/officeDocument/2006/relationships/image" Target="../media/image2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317.bin"/><Relationship Id="rId5" Type="http://schemas.openxmlformats.org/officeDocument/2006/relationships/oleObject" Target="../embeddings/oleObject313.bin"/><Relationship Id="rId10" Type="http://schemas.openxmlformats.org/officeDocument/2006/relationships/oleObject" Target="../embeddings/oleObject316.bin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315.bin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13" Type="http://schemas.openxmlformats.org/officeDocument/2006/relationships/image" Target="../media/image275.wmf"/><Relationship Id="rId18" Type="http://schemas.openxmlformats.org/officeDocument/2006/relationships/oleObject" Target="../embeddings/oleObject326.bin"/><Relationship Id="rId3" Type="http://schemas.openxmlformats.org/officeDocument/2006/relationships/oleObject" Target="../embeddings/oleObject318.bin"/><Relationship Id="rId21" Type="http://schemas.openxmlformats.org/officeDocument/2006/relationships/image" Target="../media/image279.wmf"/><Relationship Id="rId7" Type="http://schemas.openxmlformats.org/officeDocument/2006/relationships/oleObject" Target="../embeddings/oleObject320.bin"/><Relationship Id="rId12" Type="http://schemas.openxmlformats.org/officeDocument/2006/relationships/oleObject" Target="../embeddings/oleObject323.bin"/><Relationship Id="rId17" Type="http://schemas.openxmlformats.org/officeDocument/2006/relationships/image" Target="../media/image2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5.bin"/><Relationship Id="rId20" Type="http://schemas.openxmlformats.org/officeDocument/2006/relationships/oleObject" Target="../embeddings/oleObject327.bin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72.wmf"/><Relationship Id="rId11" Type="http://schemas.openxmlformats.org/officeDocument/2006/relationships/image" Target="../media/image274.wmf"/><Relationship Id="rId5" Type="http://schemas.openxmlformats.org/officeDocument/2006/relationships/oleObject" Target="../embeddings/oleObject319.bin"/><Relationship Id="rId15" Type="http://schemas.openxmlformats.org/officeDocument/2006/relationships/image" Target="../media/image276.wmf"/><Relationship Id="rId10" Type="http://schemas.openxmlformats.org/officeDocument/2006/relationships/oleObject" Target="../embeddings/oleObject322.bin"/><Relationship Id="rId19" Type="http://schemas.openxmlformats.org/officeDocument/2006/relationships/image" Target="../media/image278.wmf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321.bin"/><Relationship Id="rId14" Type="http://schemas.openxmlformats.org/officeDocument/2006/relationships/oleObject" Target="../embeddings/oleObject324.bin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30.wm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266.w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281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280.w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282.wmf"/><Relationship Id="rId5" Type="http://schemas.openxmlformats.org/officeDocument/2006/relationships/oleObject" Target="../embeddings/oleObject332.bin"/><Relationship Id="rId4" Type="http://schemas.openxmlformats.org/officeDocument/2006/relationships/image" Target="../media/image28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334.bin"/><Relationship Id="rId4" Type="http://schemas.openxmlformats.org/officeDocument/2006/relationships/image" Target="../media/image282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336.bin"/><Relationship Id="rId4" Type="http://schemas.openxmlformats.org/officeDocument/2006/relationships/image" Target="../media/image283.w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338.bin"/><Relationship Id="rId4" Type="http://schemas.openxmlformats.org/officeDocument/2006/relationships/image" Target="../media/image284.w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341.bin"/><Relationship Id="rId4" Type="http://schemas.openxmlformats.org/officeDocument/2006/relationships/image" Target="../media/image287.w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343.bin"/><Relationship Id="rId4" Type="http://schemas.openxmlformats.org/officeDocument/2006/relationships/image" Target="../media/image28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30.wmf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13" Type="http://schemas.openxmlformats.org/officeDocument/2006/relationships/oleObject" Target="../embeddings/oleObject349.bin"/><Relationship Id="rId18" Type="http://schemas.openxmlformats.org/officeDocument/2006/relationships/oleObject" Target="../embeddings/oleObject352.bin"/><Relationship Id="rId26" Type="http://schemas.openxmlformats.org/officeDocument/2006/relationships/oleObject" Target="../embeddings/oleObject356.bin"/><Relationship Id="rId3" Type="http://schemas.openxmlformats.org/officeDocument/2006/relationships/oleObject" Target="../embeddings/oleObject344.bin"/><Relationship Id="rId21" Type="http://schemas.openxmlformats.org/officeDocument/2006/relationships/image" Target="../media/image299.wmf"/><Relationship Id="rId34" Type="http://schemas.openxmlformats.org/officeDocument/2006/relationships/oleObject" Target="../embeddings/oleObject361.bin"/><Relationship Id="rId7" Type="http://schemas.openxmlformats.org/officeDocument/2006/relationships/oleObject" Target="../embeddings/oleObject346.bin"/><Relationship Id="rId12" Type="http://schemas.openxmlformats.org/officeDocument/2006/relationships/image" Target="../media/image295.wmf"/><Relationship Id="rId17" Type="http://schemas.openxmlformats.org/officeDocument/2006/relationships/oleObject" Target="../embeddings/oleObject351.bin"/><Relationship Id="rId25" Type="http://schemas.openxmlformats.org/officeDocument/2006/relationships/image" Target="../media/image301.wmf"/><Relationship Id="rId33" Type="http://schemas.openxmlformats.org/officeDocument/2006/relationships/oleObject" Target="../embeddings/oleObject3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7.wmf"/><Relationship Id="rId20" Type="http://schemas.openxmlformats.org/officeDocument/2006/relationships/oleObject" Target="../embeddings/oleObject353.bin"/><Relationship Id="rId29" Type="http://schemas.openxmlformats.org/officeDocument/2006/relationships/oleObject" Target="../embeddings/oleObject358.bin"/><Relationship Id="rId1" Type="http://schemas.openxmlformats.org/officeDocument/2006/relationships/vmlDrawing" Target="../drawings/vmlDrawing99.vml"/><Relationship Id="rId6" Type="http://schemas.openxmlformats.org/officeDocument/2006/relationships/image" Target="../media/image292.wmf"/><Relationship Id="rId11" Type="http://schemas.openxmlformats.org/officeDocument/2006/relationships/oleObject" Target="../embeddings/oleObject348.bin"/><Relationship Id="rId24" Type="http://schemas.openxmlformats.org/officeDocument/2006/relationships/oleObject" Target="../embeddings/oleObject355.bin"/><Relationship Id="rId32" Type="http://schemas.openxmlformats.org/officeDocument/2006/relationships/image" Target="../media/image304.wmf"/><Relationship Id="rId37" Type="http://schemas.openxmlformats.org/officeDocument/2006/relationships/image" Target="../media/image306.wmf"/><Relationship Id="rId5" Type="http://schemas.openxmlformats.org/officeDocument/2006/relationships/oleObject" Target="../embeddings/oleObject345.bin"/><Relationship Id="rId15" Type="http://schemas.openxmlformats.org/officeDocument/2006/relationships/oleObject" Target="../embeddings/oleObject350.bin"/><Relationship Id="rId23" Type="http://schemas.openxmlformats.org/officeDocument/2006/relationships/image" Target="../media/image300.wmf"/><Relationship Id="rId28" Type="http://schemas.openxmlformats.org/officeDocument/2006/relationships/oleObject" Target="../embeddings/oleObject357.bin"/><Relationship Id="rId36" Type="http://schemas.openxmlformats.org/officeDocument/2006/relationships/oleObject" Target="../embeddings/oleObject362.bin"/><Relationship Id="rId10" Type="http://schemas.openxmlformats.org/officeDocument/2006/relationships/image" Target="../media/image294.wmf"/><Relationship Id="rId19" Type="http://schemas.openxmlformats.org/officeDocument/2006/relationships/image" Target="../media/image298.wmf"/><Relationship Id="rId31" Type="http://schemas.openxmlformats.org/officeDocument/2006/relationships/oleObject" Target="../embeddings/oleObject359.bin"/><Relationship Id="rId4" Type="http://schemas.openxmlformats.org/officeDocument/2006/relationships/image" Target="../media/image291.wmf"/><Relationship Id="rId9" Type="http://schemas.openxmlformats.org/officeDocument/2006/relationships/oleObject" Target="../embeddings/oleObject347.bin"/><Relationship Id="rId14" Type="http://schemas.openxmlformats.org/officeDocument/2006/relationships/image" Target="../media/image296.wmf"/><Relationship Id="rId22" Type="http://schemas.openxmlformats.org/officeDocument/2006/relationships/oleObject" Target="../embeddings/oleObject354.bin"/><Relationship Id="rId27" Type="http://schemas.openxmlformats.org/officeDocument/2006/relationships/image" Target="../media/image302.wmf"/><Relationship Id="rId30" Type="http://schemas.openxmlformats.org/officeDocument/2006/relationships/image" Target="../media/image303.wmf"/><Relationship Id="rId35" Type="http://schemas.openxmlformats.org/officeDocument/2006/relationships/image" Target="../media/image305.wm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364.bin"/><Relationship Id="rId4" Type="http://schemas.openxmlformats.org/officeDocument/2006/relationships/image" Target="../media/image307.w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310.wmf"/><Relationship Id="rId5" Type="http://schemas.openxmlformats.org/officeDocument/2006/relationships/oleObject" Target="../embeddings/oleObject366.bin"/><Relationship Id="rId4" Type="http://schemas.openxmlformats.org/officeDocument/2006/relationships/image" Target="../media/image309.wmf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3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312.wmf"/><Relationship Id="rId5" Type="http://schemas.openxmlformats.org/officeDocument/2006/relationships/oleObject" Target="../embeddings/oleObject368.bin"/><Relationship Id="rId4" Type="http://schemas.openxmlformats.org/officeDocument/2006/relationships/image" Target="../media/image311.wm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313.wm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314.wm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315.w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316.wm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31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36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30.wmf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wmf"/><Relationship Id="rId3" Type="http://schemas.openxmlformats.org/officeDocument/2006/relationships/oleObject" Target="../embeddings/oleObject375.bin"/><Relationship Id="rId7" Type="http://schemas.openxmlformats.org/officeDocument/2006/relationships/oleObject" Target="../embeddings/oleObject3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376.bin"/><Relationship Id="rId4" Type="http://schemas.openxmlformats.org/officeDocument/2006/relationships/image" Target="../media/image318.wmf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wmf"/><Relationship Id="rId3" Type="http://schemas.openxmlformats.org/officeDocument/2006/relationships/oleObject" Target="../embeddings/oleObject378.bin"/><Relationship Id="rId7" Type="http://schemas.openxmlformats.org/officeDocument/2006/relationships/oleObject" Target="../embeddings/oleObject3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379.bin"/><Relationship Id="rId10" Type="http://schemas.openxmlformats.org/officeDocument/2006/relationships/image" Target="../media/image324.wmf"/><Relationship Id="rId4" Type="http://schemas.openxmlformats.org/officeDocument/2006/relationships/image" Target="../media/image321.wmf"/><Relationship Id="rId9" Type="http://schemas.openxmlformats.org/officeDocument/2006/relationships/oleObject" Target="../embeddings/oleObject381.bin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3.jpeg"/><Relationship Id="rId4" Type="http://schemas.openxmlformats.org/officeDocument/2006/relationships/image" Target="../media/image325.wm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wmf"/><Relationship Id="rId3" Type="http://schemas.openxmlformats.org/officeDocument/2006/relationships/oleObject" Target="../embeddings/oleObject383.bin"/><Relationship Id="rId7" Type="http://schemas.openxmlformats.org/officeDocument/2006/relationships/oleObject" Target="../embeddings/oleObject385.bin"/><Relationship Id="rId12" Type="http://schemas.openxmlformats.org/officeDocument/2006/relationships/image" Target="../media/image3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327.wmf"/><Relationship Id="rId11" Type="http://schemas.openxmlformats.org/officeDocument/2006/relationships/oleObject" Target="../embeddings/oleObject387.bin"/><Relationship Id="rId5" Type="http://schemas.openxmlformats.org/officeDocument/2006/relationships/oleObject" Target="../embeddings/oleObject384.bin"/><Relationship Id="rId10" Type="http://schemas.openxmlformats.org/officeDocument/2006/relationships/image" Target="../media/image329.wmf"/><Relationship Id="rId4" Type="http://schemas.openxmlformats.org/officeDocument/2006/relationships/image" Target="../media/image326.wmf"/><Relationship Id="rId9" Type="http://schemas.openxmlformats.org/officeDocument/2006/relationships/oleObject" Target="../embeddings/oleObject386.bin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5.wm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wmf"/><Relationship Id="rId3" Type="http://schemas.openxmlformats.org/officeDocument/2006/relationships/oleObject" Target="../embeddings/oleObject388.bin"/><Relationship Id="rId7" Type="http://schemas.openxmlformats.org/officeDocument/2006/relationships/oleObject" Target="../embeddings/oleObject390.bin"/><Relationship Id="rId12" Type="http://schemas.openxmlformats.org/officeDocument/2006/relationships/image" Target="../media/image335.wmf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332.wmf"/><Relationship Id="rId11" Type="http://schemas.openxmlformats.org/officeDocument/2006/relationships/oleObject" Target="../embeddings/oleObject392.bin"/><Relationship Id="rId5" Type="http://schemas.openxmlformats.org/officeDocument/2006/relationships/oleObject" Target="../embeddings/oleObject389.bin"/><Relationship Id="rId10" Type="http://schemas.openxmlformats.org/officeDocument/2006/relationships/image" Target="../media/image334.wmf"/><Relationship Id="rId4" Type="http://schemas.openxmlformats.org/officeDocument/2006/relationships/image" Target="../media/image331.wmf"/><Relationship Id="rId9" Type="http://schemas.openxmlformats.org/officeDocument/2006/relationships/oleObject" Target="../embeddings/oleObject391.bin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wmf"/><Relationship Id="rId13" Type="http://schemas.openxmlformats.org/officeDocument/2006/relationships/oleObject" Target="../embeddings/oleObject398.bin"/><Relationship Id="rId18" Type="http://schemas.openxmlformats.org/officeDocument/2006/relationships/image" Target="../media/image343.wmf"/><Relationship Id="rId26" Type="http://schemas.openxmlformats.org/officeDocument/2006/relationships/image" Target="../media/image347.wmf"/><Relationship Id="rId3" Type="http://schemas.openxmlformats.org/officeDocument/2006/relationships/oleObject" Target="../embeddings/oleObject393.bin"/><Relationship Id="rId21" Type="http://schemas.openxmlformats.org/officeDocument/2006/relationships/oleObject" Target="../embeddings/oleObject402.bin"/><Relationship Id="rId7" Type="http://schemas.openxmlformats.org/officeDocument/2006/relationships/oleObject" Target="../embeddings/oleObject395.bin"/><Relationship Id="rId12" Type="http://schemas.openxmlformats.org/officeDocument/2006/relationships/image" Target="../media/image340.wmf"/><Relationship Id="rId17" Type="http://schemas.openxmlformats.org/officeDocument/2006/relationships/oleObject" Target="../embeddings/oleObject400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186.xml"/><Relationship Id="rId16" Type="http://schemas.openxmlformats.org/officeDocument/2006/relationships/image" Target="../media/image342.wmf"/><Relationship Id="rId20" Type="http://schemas.openxmlformats.org/officeDocument/2006/relationships/image" Target="../media/image344.wmf"/><Relationship Id="rId29" Type="http://schemas.openxmlformats.org/officeDocument/2006/relationships/oleObject" Target="../embeddings/oleObject406.bin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337.wmf"/><Relationship Id="rId11" Type="http://schemas.openxmlformats.org/officeDocument/2006/relationships/oleObject" Target="../embeddings/oleObject397.bin"/><Relationship Id="rId24" Type="http://schemas.openxmlformats.org/officeDocument/2006/relationships/image" Target="../media/image346.wmf"/><Relationship Id="rId5" Type="http://schemas.openxmlformats.org/officeDocument/2006/relationships/oleObject" Target="../embeddings/oleObject394.bin"/><Relationship Id="rId15" Type="http://schemas.openxmlformats.org/officeDocument/2006/relationships/oleObject" Target="../embeddings/oleObject399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48.wmf"/><Relationship Id="rId10" Type="http://schemas.openxmlformats.org/officeDocument/2006/relationships/image" Target="../media/image339.wmf"/><Relationship Id="rId19" Type="http://schemas.openxmlformats.org/officeDocument/2006/relationships/oleObject" Target="../embeddings/oleObject401.bin"/><Relationship Id="rId4" Type="http://schemas.openxmlformats.org/officeDocument/2006/relationships/image" Target="../media/image336.wmf"/><Relationship Id="rId9" Type="http://schemas.openxmlformats.org/officeDocument/2006/relationships/oleObject" Target="../embeddings/oleObject396.bin"/><Relationship Id="rId14" Type="http://schemas.openxmlformats.org/officeDocument/2006/relationships/image" Target="../media/image341.wmf"/><Relationship Id="rId22" Type="http://schemas.openxmlformats.org/officeDocument/2006/relationships/image" Target="../media/image345.wmf"/><Relationship Id="rId27" Type="http://schemas.openxmlformats.org/officeDocument/2006/relationships/oleObject" Target="../embeddings/oleObject405.bin"/><Relationship Id="rId30" Type="http://schemas.openxmlformats.org/officeDocument/2006/relationships/image" Target="../media/image349.wmf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wmf"/><Relationship Id="rId13" Type="http://schemas.openxmlformats.org/officeDocument/2006/relationships/oleObject" Target="../embeddings/oleObject412.bin"/><Relationship Id="rId3" Type="http://schemas.openxmlformats.org/officeDocument/2006/relationships/oleObject" Target="../embeddings/oleObject407.bin"/><Relationship Id="rId7" Type="http://schemas.openxmlformats.org/officeDocument/2006/relationships/oleObject" Target="../embeddings/oleObject409.bin"/><Relationship Id="rId12" Type="http://schemas.openxmlformats.org/officeDocument/2006/relationships/image" Target="../media/image353.wmf"/><Relationship Id="rId17" Type="http://schemas.openxmlformats.org/officeDocument/2006/relationships/oleObject" Target="../embeddings/oleObject414.bin"/><Relationship Id="rId2" Type="http://schemas.openxmlformats.org/officeDocument/2006/relationships/slideLayout" Target="../slideLayouts/slideLayout186.xml"/><Relationship Id="rId16" Type="http://schemas.openxmlformats.org/officeDocument/2006/relationships/image" Target="../media/image354.wmf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351.wmf"/><Relationship Id="rId11" Type="http://schemas.openxmlformats.org/officeDocument/2006/relationships/oleObject" Target="../embeddings/oleObject411.bin"/><Relationship Id="rId5" Type="http://schemas.openxmlformats.org/officeDocument/2006/relationships/oleObject" Target="../embeddings/oleObject408.bin"/><Relationship Id="rId15" Type="http://schemas.openxmlformats.org/officeDocument/2006/relationships/oleObject" Target="../embeddings/oleObject413.bin"/><Relationship Id="rId10" Type="http://schemas.openxmlformats.org/officeDocument/2006/relationships/image" Target="../media/image349.wmf"/><Relationship Id="rId4" Type="http://schemas.openxmlformats.org/officeDocument/2006/relationships/image" Target="../media/image350.wmf"/><Relationship Id="rId9" Type="http://schemas.openxmlformats.org/officeDocument/2006/relationships/oleObject" Target="../embeddings/oleObject410.bin"/><Relationship Id="rId14" Type="http://schemas.openxmlformats.org/officeDocument/2006/relationships/image" Target="../media/image348.wmf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3" Type="http://schemas.openxmlformats.org/officeDocument/2006/relationships/oleObject" Target="../embeddings/oleObject415.bin"/><Relationship Id="rId7" Type="http://schemas.openxmlformats.org/officeDocument/2006/relationships/oleObject" Target="../embeddings/oleObject417.bin"/><Relationship Id="rId12" Type="http://schemas.openxmlformats.org/officeDocument/2006/relationships/image" Target="../media/image359.wmf"/><Relationship Id="rId2" Type="http://schemas.openxmlformats.org/officeDocument/2006/relationships/slideLayout" Target="../slideLayouts/slideLayout191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356.wmf"/><Relationship Id="rId11" Type="http://schemas.openxmlformats.org/officeDocument/2006/relationships/oleObject" Target="../embeddings/oleObject419.bin"/><Relationship Id="rId5" Type="http://schemas.openxmlformats.org/officeDocument/2006/relationships/oleObject" Target="../embeddings/oleObject416.bin"/><Relationship Id="rId10" Type="http://schemas.openxmlformats.org/officeDocument/2006/relationships/image" Target="../media/image358.wmf"/><Relationship Id="rId4" Type="http://schemas.openxmlformats.org/officeDocument/2006/relationships/image" Target="../media/image355.wmf"/><Relationship Id="rId9" Type="http://schemas.openxmlformats.org/officeDocument/2006/relationships/oleObject" Target="../embeddings/oleObject418.bin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wmf"/><Relationship Id="rId13" Type="http://schemas.openxmlformats.org/officeDocument/2006/relationships/oleObject" Target="../embeddings/oleObject425.bin"/><Relationship Id="rId18" Type="http://schemas.openxmlformats.org/officeDocument/2006/relationships/image" Target="../media/image343.wmf"/><Relationship Id="rId26" Type="http://schemas.openxmlformats.org/officeDocument/2006/relationships/image" Target="../media/image347.wmf"/><Relationship Id="rId3" Type="http://schemas.openxmlformats.org/officeDocument/2006/relationships/oleObject" Target="../embeddings/oleObject420.bin"/><Relationship Id="rId21" Type="http://schemas.openxmlformats.org/officeDocument/2006/relationships/oleObject" Target="../embeddings/oleObject429.bin"/><Relationship Id="rId7" Type="http://schemas.openxmlformats.org/officeDocument/2006/relationships/oleObject" Target="../embeddings/oleObject422.bin"/><Relationship Id="rId12" Type="http://schemas.openxmlformats.org/officeDocument/2006/relationships/image" Target="../media/image340.wmf"/><Relationship Id="rId17" Type="http://schemas.openxmlformats.org/officeDocument/2006/relationships/oleObject" Target="../embeddings/oleObject427.bin"/><Relationship Id="rId25" Type="http://schemas.openxmlformats.org/officeDocument/2006/relationships/oleObject" Target="../embeddings/oleObject431.bin"/><Relationship Id="rId2" Type="http://schemas.openxmlformats.org/officeDocument/2006/relationships/slideLayout" Target="../slideLayouts/slideLayout186.xml"/><Relationship Id="rId16" Type="http://schemas.openxmlformats.org/officeDocument/2006/relationships/image" Target="../media/image342.wmf"/><Relationship Id="rId20" Type="http://schemas.openxmlformats.org/officeDocument/2006/relationships/image" Target="../media/image344.wmf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337.wmf"/><Relationship Id="rId11" Type="http://schemas.openxmlformats.org/officeDocument/2006/relationships/oleObject" Target="../embeddings/oleObject424.bin"/><Relationship Id="rId24" Type="http://schemas.openxmlformats.org/officeDocument/2006/relationships/image" Target="../media/image346.wmf"/><Relationship Id="rId5" Type="http://schemas.openxmlformats.org/officeDocument/2006/relationships/oleObject" Target="../embeddings/oleObject421.bin"/><Relationship Id="rId15" Type="http://schemas.openxmlformats.org/officeDocument/2006/relationships/oleObject" Target="../embeddings/oleObject426.bin"/><Relationship Id="rId23" Type="http://schemas.openxmlformats.org/officeDocument/2006/relationships/oleObject" Target="../embeddings/oleObject430.bin"/><Relationship Id="rId28" Type="http://schemas.openxmlformats.org/officeDocument/2006/relationships/image" Target="../media/image360.wmf"/><Relationship Id="rId10" Type="http://schemas.openxmlformats.org/officeDocument/2006/relationships/image" Target="../media/image339.wmf"/><Relationship Id="rId19" Type="http://schemas.openxmlformats.org/officeDocument/2006/relationships/oleObject" Target="../embeddings/oleObject428.bin"/><Relationship Id="rId4" Type="http://schemas.openxmlformats.org/officeDocument/2006/relationships/image" Target="../media/image336.wmf"/><Relationship Id="rId9" Type="http://schemas.openxmlformats.org/officeDocument/2006/relationships/oleObject" Target="../embeddings/oleObject423.bin"/><Relationship Id="rId14" Type="http://schemas.openxmlformats.org/officeDocument/2006/relationships/image" Target="../media/image341.wmf"/><Relationship Id="rId22" Type="http://schemas.openxmlformats.org/officeDocument/2006/relationships/image" Target="../media/image345.wmf"/><Relationship Id="rId27" Type="http://schemas.openxmlformats.org/officeDocument/2006/relationships/oleObject" Target="../embeddings/oleObject432.bin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3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17.vml"/><Relationship Id="rId4" Type="http://schemas.openxmlformats.org/officeDocument/2006/relationships/image" Target="../media/image361.wmf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4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36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25.wmf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5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364.wmf"/><Relationship Id="rId5" Type="http://schemas.openxmlformats.org/officeDocument/2006/relationships/oleObject" Target="../embeddings/oleObject436.bin"/><Relationship Id="rId4" Type="http://schemas.openxmlformats.org/officeDocument/2006/relationships/image" Target="../media/image363.wmf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365.wm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8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367.wmf"/><Relationship Id="rId5" Type="http://schemas.openxmlformats.org/officeDocument/2006/relationships/oleObject" Target="../embeddings/oleObject439.bin"/><Relationship Id="rId4" Type="http://schemas.openxmlformats.org/officeDocument/2006/relationships/image" Target="../media/image366.wm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0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369.wmf"/><Relationship Id="rId5" Type="http://schemas.openxmlformats.org/officeDocument/2006/relationships/oleObject" Target="../embeddings/oleObject441.bin"/><Relationship Id="rId4" Type="http://schemas.openxmlformats.org/officeDocument/2006/relationships/image" Target="../media/image368.wm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3" Type="http://schemas.openxmlformats.org/officeDocument/2006/relationships/oleObject" Target="../embeddings/oleObject442.bin"/><Relationship Id="rId7" Type="http://schemas.openxmlformats.org/officeDocument/2006/relationships/oleObject" Target="../embeddings/oleObject444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371.wmf"/><Relationship Id="rId5" Type="http://schemas.openxmlformats.org/officeDocument/2006/relationships/oleObject" Target="../embeddings/oleObject443.bin"/><Relationship Id="rId4" Type="http://schemas.openxmlformats.org/officeDocument/2006/relationships/image" Target="../media/image370.wmf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3" Type="http://schemas.openxmlformats.org/officeDocument/2006/relationships/oleObject" Target="../embeddings/oleObject445.bin"/><Relationship Id="rId7" Type="http://schemas.openxmlformats.org/officeDocument/2006/relationships/oleObject" Target="../embeddings/oleObject44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371.wmf"/><Relationship Id="rId5" Type="http://schemas.openxmlformats.org/officeDocument/2006/relationships/oleObject" Target="../embeddings/oleObject446.bin"/><Relationship Id="rId4" Type="http://schemas.openxmlformats.org/officeDocument/2006/relationships/image" Target="../media/image370.wmf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wmf"/><Relationship Id="rId3" Type="http://schemas.openxmlformats.org/officeDocument/2006/relationships/oleObject" Target="../embeddings/oleObject448.bin"/><Relationship Id="rId7" Type="http://schemas.openxmlformats.org/officeDocument/2006/relationships/oleObject" Target="../embeddings/oleObject450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372.wmf"/><Relationship Id="rId5" Type="http://schemas.openxmlformats.org/officeDocument/2006/relationships/oleObject" Target="../embeddings/oleObject449.bin"/><Relationship Id="rId4" Type="http://schemas.openxmlformats.org/officeDocument/2006/relationships/image" Target="../media/image371.wmf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wmf"/><Relationship Id="rId13" Type="http://schemas.openxmlformats.org/officeDocument/2006/relationships/oleObject" Target="../embeddings/oleObject457.bin"/><Relationship Id="rId3" Type="http://schemas.openxmlformats.org/officeDocument/2006/relationships/oleObject" Target="../embeddings/oleObject451.bin"/><Relationship Id="rId7" Type="http://schemas.openxmlformats.org/officeDocument/2006/relationships/oleObject" Target="../embeddings/oleObject453.bin"/><Relationship Id="rId12" Type="http://schemas.openxmlformats.org/officeDocument/2006/relationships/oleObject" Target="../embeddings/oleObject456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375.wmf"/><Relationship Id="rId11" Type="http://schemas.openxmlformats.org/officeDocument/2006/relationships/image" Target="../media/image377.wmf"/><Relationship Id="rId5" Type="http://schemas.openxmlformats.org/officeDocument/2006/relationships/oleObject" Target="../embeddings/oleObject452.bin"/><Relationship Id="rId15" Type="http://schemas.openxmlformats.org/officeDocument/2006/relationships/oleObject" Target="../embeddings/oleObject458.bin"/><Relationship Id="rId10" Type="http://schemas.openxmlformats.org/officeDocument/2006/relationships/oleObject" Target="../embeddings/oleObject455.bin"/><Relationship Id="rId4" Type="http://schemas.openxmlformats.org/officeDocument/2006/relationships/image" Target="../media/image374.wmf"/><Relationship Id="rId9" Type="http://schemas.openxmlformats.org/officeDocument/2006/relationships/oleObject" Target="../embeddings/oleObject454.bin"/><Relationship Id="rId14" Type="http://schemas.openxmlformats.org/officeDocument/2006/relationships/image" Target="../media/image37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wmf"/><Relationship Id="rId3" Type="http://schemas.openxmlformats.org/officeDocument/2006/relationships/oleObject" Target="../embeddings/oleObject459.bin"/><Relationship Id="rId7" Type="http://schemas.openxmlformats.org/officeDocument/2006/relationships/oleObject" Target="../embeddings/oleObject461.bin"/><Relationship Id="rId12" Type="http://schemas.openxmlformats.org/officeDocument/2006/relationships/image" Target="../media/image381.wmf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375.wmf"/><Relationship Id="rId11" Type="http://schemas.openxmlformats.org/officeDocument/2006/relationships/oleObject" Target="../embeddings/oleObject463.bin"/><Relationship Id="rId5" Type="http://schemas.openxmlformats.org/officeDocument/2006/relationships/oleObject" Target="../embeddings/oleObject460.bin"/><Relationship Id="rId10" Type="http://schemas.openxmlformats.org/officeDocument/2006/relationships/image" Target="../media/image380.wmf"/><Relationship Id="rId4" Type="http://schemas.openxmlformats.org/officeDocument/2006/relationships/image" Target="../media/image374.wmf"/><Relationship Id="rId9" Type="http://schemas.openxmlformats.org/officeDocument/2006/relationships/oleObject" Target="../embeddings/oleObject462.bin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wmf"/><Relationship Id="rId13" Type="http://schemas.openxmlformats.org/officeDocument/2006/relationships/image" Target="../media/image385.wmf"/><Relationship Id="rId18" Type="http://schemas.openxmlformats.org/officeDocument/2006/relationships/oleObject" Target="../embeddings/oleObject472.bin"/><Relationship Id="rId3" Type="http://schemas.openxmlformats.org/officeDocument/2006/relationships/oleObject" Target="../embeddings/oleObject464.bin"/><Relationship Id="rId21" Type="http://schemas.openxmlformats.org/officeDocument/2006/relationships/image" Target="../media/image389.wmf"/><Relationship Id="rId7" Type="http://schemas.openxmlformats.org/officeDocument/2006/relationships/oleObject" Target="../embeddings/oleObject466.bin"/><Relationship Id="rId12" Type="http://schemas.openxmlformats.org/officeDocument/2006/relationships/oleObject" Target="../embeddings/oleObject469.bin"/><Relationship Id="rId17" Type="http://schemas.openxmlformats.org/officeDocument/2006/relationships/image" Target="../media/image387.wmf"/><Relationship Id="rId25" Type="http://schemas.openxmlformats.org/officeDocument/2006/relationships/image" Target="../media/image391.wmf"/><Relationship Id="rId2" Type="http://schemas.openxmlformats.org/officeDocument/2006/relationships/slideLayout" Target="../slideLayouts/slideLayout94.xml"/><Relationship Id="rId16" Type="http://schemas.openxmlformats.org/officeDocument/2006/relationships/oleObject" Target="../embeddings/oleObject471.bin"/><Relationship Id="rId20" Type="http://schemas.openxmlformats.org/officeDocument/2006/relationships/oleObject" Target="../embeddings/oleObject473.bin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382.wmf"/><Relationship Id="rId11" Type="http://schemas.openxmlformats.org/officeDocument/2006/relationships/image" Target="../media/image384.wmf"/><Relationship Id="rId24" Type="http://schemas.openxmlformats.org/officeDocument/2006/relationships/oleObject" Target="../embeddings/oleObject475.bin"/><Relationship Id="rId5" Type="http://schemas.openxmlformats.org/officeDocument/2006/relationships/oleObject" Target="../embeddings/oleObject465.bin"/><Relationship Id="rId15" Type="http://schemas.openxmlformats.org/officeDocument/2006/relationships/image" Target="../media/image386.wmf"/><Relationship Id="rId23" Type="http://schemas.openxmlformats.org/officeDocument/2006/relationships/image" Target="../media/image390.wmf"/><Relationship Id="rId10" Type="http://schemas.openxmlformats.org/officeDocument/2006/relationships/oleObject" Target="../embeddings/oleObject468.bin"/><Relationship Id="rId19" Type="http://schemas.openxmlformats.org/officeDocument/2006/relationships/image" Target="../media/image388.wmf"/><Relationship Id="rId4" Type="http://schemas.openxmlformats.org/officeDocument/2006/relationships/image" Target="../media/image376.wmf"/><Relationship Id="rId9" Type="http://schemas.openxmlformats.org/officeDocument/2006/relationships/oleObject" Target="../embeddings/oleObject467.bin"/><Relationship Id="rId14" Type="http://schemas.openxmlformats.org/officeDocument/2006/relationships/oleObject" Target="../embeddings/oleObject470.bin"/><Relationship Id="rId22" Type="http://schemas.openxmlformats.org/officeDocument/2006/relationships/oleObject" Target="../embeddings/oleObject474.bin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wmf"/><Relationship Id="rId3" Type="http://schemas.openxmlformats.org/officeDocument/2006/relationships/oleObject" Target="../embeddings/oleObject476.bin"/><Relationship Id="rId7" Type="http://schemas.openxmlformats.org/officeDocument/2006/relationships/oleObject" Target="../embeddings/oleObject478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393.wmf"/><Relationship Id="rId5" Type="http://schemas.openxmlformats.org/officeDocument/2006/relationships/oleObject" Target="../embeddings/oleObject477.bin"/><Relationship Id="rId4" Type="http://schemas.openxmlformats.org/officeDocument/2006/relationships/image" Target="../media/image392.wmf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4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3" Type="http://schemas.openxmlformats.org/officeDocument/2006/relationships/oleObject" Target="../embeddings/oleObject479.bin"/><Relationship Id="rId7" Type="http://schemas.openxmlformats.org/officeDocument/2006/relationships/oleObject" Target="../embeddings/oleObject481.bin"/><Relationship Id="rId12" Type="http://schemas.openxmlformats.org/officeDocument/2006/relationships/image" Target="../media/image398.wmf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396.wmf"/><Relationship Id="rId11" Type="http://schemas.openxmlformats.org/officeDocument/2006/relationships/oleObject" Target="../embeddings/oleObject484.bin"/><Relationship Id="rId5" Type="http://schemas.openxmlformats.org/officeDocument/2006/relationships/oleObject" Target="../embeddings/oleObject480.bin"/><Relationship Id="rId10" Type="http://schemas.openxmlformats.org/officeDocument/2006/relationships/image" Target="../media/image397.wmf"/><Relationship Id="rId4" Type="http://schemas.openxmlformats.org/officeDocument/2006/relationships/image" Target="../media/image395.wmf"/><Relationship Id="rId9" Type="http://schemas.openxmlformats.org/officeDocument/2006/relationships/oleObject" Target="../embeddings/oleObject483.bin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3" Type="http://schemas.openxmlformats.org/officeDocument/2006/relationships/oleObject" Target="../embeddings/oleObject485.bin"/><Relationship Id="rId7" Type="http://schemas.openxmlformats.org/officeDocument/2006/relationships/oleObject" Target="../embeddings/oleObject48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400.wmf"/><Relationship Id="rId5" Type="http://schemas.openxmlformats.org/officeDocument/2006/relationships/oleObject" Target="../embeddings/oleObject486.bin"/><Relationship Id="rId4" Type="http://schemas.openxmlformats.org/officeDocument/2006/relationships/image" Target="../media/image399.wmf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3" Type="http://schemas.openxmlformats.org/officeDocument/2006/relationships/oleObject" Target="../embeddings/oleObject488.bin"/><Relationship Id="rId7" Type="http://schemas.openxmlformats.org/officeDocument/2006/relationships/oleObject" Target="../embeddings/oleObject490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400.wmf"/><Relationship Id="rId5" Type="http://schemas.openxmlformats.org/officeDocument/2006/relationships/oleObject" Target="../embeddings/oleObject489.bin"/><Relationship Id="rId4" Type="http://schemas.openxmlformats.org/officeDocument/2006/relationships/image" Target="../media/image399.wmf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1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403.wmf"/><Relationship Id="rId5" Type="http://schemas.openxmlformats.org/officeDocument/2006/relationships/oleObject" Target="../embeddings/oleObject492.bin"/><Relationship Id="rId4" Type="http://schemas.openxmlformats.org/officeDocument/2006/relationships/image" Target="../media/image402.wmf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wmf"/><Relationship Id="rId3" Type="http://schemas.openxmlformats.org/officeDocument/2006/relationships/oleObject" Target="../embeddings/oleObject493.bin"/><Relationship Id="rId7" Type="http://schemas.openxmlformats.org/officeDocument/2006/relationships/oleObject" Target="../embeddings/oleObject495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402.wmf"/><Relationship Id="rId5" Type="http://schemas.openxmlformats.org/officeDocument/2006/relationships/oleObject" Target="../embeddings/oleObject494.bin"/><Relationship Id="rId4" Type="http://schemas.openxmlformats.org/officeDocument/2006/relationships/image" Target="../media/image404.w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wmf"/><Relationship Id="rId3" Type="http://schemas.openxmlformats.org/officeDocument/2006/relationships/oleObject" Target="../embeddings/oleObject496.bin"/><Relationship Id="rId7" Type="http://schemas.openxmlformats.org/officeDocument/2006/relationships/oleObject" Target="../embeddings/oleObject498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402.wmf"/><Relationship Id="rId5" Type="http://schemas.openxmlformats.org/officeDocument/2006/relationships/oleObject" Target="../embeddings/oleObject497.bin"/><Relationship Id="rId4" Type="http://schemas.openxmlformats.org/officeDocument/2006/relationships/image" Target="../media/image40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3" Type="http://schemas.openxmlformats.org/officeDocument/2006/relationships/oleObject" Target="../embeddings/oleObject499.bin"/><Relationship Id="rId7" Type="http://schemas.openxmlformats.org/officeDocument/2006/relationships/oleObject" Target="../embeddings/oleObject501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402.wmf"/><Relationship Id="rId5" Type="http://schemas.openxmlformats.org/officeDocument/2006/relationships/oleObject" Target="../embeddings/oleObject500.bin"/><Relationship Id="rId4" Type="http://schemas.openxmlformats.org/officeDocument/2006/relationships/image" Target="../media/image403.wmf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3" Type="http://schemas.openxmlformats.org/officeDocument/2006/relationships/oleObject" Target="../embeddings/oleObject502.bin"/><Relationship Id="rId7" Type="http://schemas.openxmlformats.org/officeDocument/2006/relationships/oleObject" Target="../embeddings/oleObject504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7.vml"/><Relationship Id="rId6" Type="http://schemas.openxmlformats.org/officeDocument/2006/relationships/image" Target="../media/image406.wmf"/><Relationship Id="rId5" Type="http://schemas.openxmlformats.org/officeDocument/2006/relationships/oleObject" Target="../embeddings/oleObject503.bin"/><Relationship Id="rId4" Type="http://schemas.openxmlformats.org/officeDocument/2006/relationships/image" Target="../media/image405.wmf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wmf"/><Relationship Id="rId3" Type="http://schemas.openxmlformats.org/officeDocument/2006/relationships/oleObject" Target="../embeddings/oleObject505.bin"/><Relationship Id="rId7" Type="http://schemas.openxmlformats.org/officeDocument/2006/relationships/oleObject" Target="../embeddings/oleObject50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409.wmf"/><Relationship Id="rId11" Type="http://schemas.openxmlformats.org/officeDocument/2006/relationships/oleObject" Target="../embeddings/oleObject509.bin"/><Relationship Id="rId5" Type="http://schemas.openxmlformats.org/officeDocument/2006/relationships/oleObject" Target="../embeddings/oleObject506.bin"/><Relationship Id="rId10" Type="http://schemas.openxmlformats.org/officeDocument/2006/relationships/image" Target="../media/image411.wmf"/><Relationship Id="rId4" Type="http://schemas.openxmlformats.org/officeDocument/2006/relationships/image" Target="../media/image408.wmf"/><Relationship Id="rId9" Type="http://schemas.openxmlformats.org/officeDocument/2006/relationships/oleObject" Target="../embeddings/oleObject508.bin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94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3" Type="http://schemas.openxmlformats.org/officeDocument/2006/relationships/oleObject" Target="../embeddings/oleObject510.bin"/><Relationship Id="rId7" Type="http://schemas.openxmlformats.org/officeDocument/2006/relationships/oleObject" Target="../embeddings/oleObject512.bin"/><Relationship Id="rId2" Type="http://schemas.openxmlformats.org/officeDocument/2006/relationships/slideLayout" Target="../slideLayouts/slideLayout99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413.wmf"/><Relationship Id="rId5" Type="http://schemas.openxmlformats.org/officeDocument/2006/relationships/oleObject" Target="../embeddings/oleObject511.bin"/><Relationship Id="rId4" Type="http://schemas.openxmlformats.org/officeDocument/2006/relationships/image" Target="../media/image412.wmf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3.bin"/><Relationship Id="rId2" Type="http://schemas.openxmlformats.org/officeDocument/2006/relationships/slideLayout" Target="../slideLayouts/slideLayout99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415.wmf"/><Relationship Id="rId5" Type="http://schemas.openxmlformats.org/officeDocument/2006/relationships/oleObject" Target="../embeddings/oleObject514.bin"/><Relationship Id="rId4" Type="http://schemas.openxmlformats.org/officeDocument/2006/relationships/image" Target="../media/image412.wmf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3" Type="http://schemas.openxmlformats.org/officeDocument/2006/relationships/oleObject" Target="../embeddings/oleObject515.bin"/><Relationship Id="rId7" Type="http://schemas.openxmlformats.org/officeDocument/2006/relationships/oleObject" Target="../embeddings/oleObject51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417.wmf"/><Relationship Id="rId5" Type="http://schemas.openxmlformats.org/officeDocument/2006/relationships/oleObject" Target="../embeddings/oleObject516.bin"/><Relationship Id="rId4" Type="http://schemas.openxmlformats.org/officeDocument/2006/relationships/image" Target="../media/image416.wmf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wmf"/><Relationship Id="rId3" Type="http://schemas.openxmlformats.org/officeDocument/2006/relationships/oleObject" Target="../embeddings/oleObject518.bin"/><Relationship Id="rId7" Type="http://schemas.openxmlformats.org/officeDocument/2006/relationships/oleObject" Target="../embeddings/oleObject520.bin"/><Relationship Id="rId12" Type="http://schemas.openxmlformats.org/officeDocument/2006/relationships/image" Target="../media/image423.wmf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420.wmf"/><Relationship Id="rId11" Type="http://schemas.openxmlformats.org/officeDocument/2006/relationships/oleObject" Target="../embeddings/oleObject522.bin"/><Relationship Id="rId5" Type="http://schemas.openxmlformats.org/officeDocument/2006/relationships/oleObject" Target="../embeddings/oleObject519.bin"/><Relationship Id="rId10" Type="http://schemas.openxmlformats.org/officeDocument/2006/relationships/image" Target="../media/image422.wmf"/><Relationship Id="rId4" Type="http://schemas.openxmlformats.org/officeDocument/2006/relationships/image" Target="../media/image419.wmf"/><Relationship Id="rId9" Type="http://schemas.openxmlformats.org/officeDocument/2006/relationships/oleObject" Target="../embeddings/oleObject521.bin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24.w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9.xml"/><Relationship Id="rId10" Type="http://schemas.openxmlformats.org/officeDocument/2006/relationships/image" Target="../media/image4320.png"/><Relationship Id="rId4" Type="http://schemas.openxmlformats.org/officeDocument/2006/relationships/image" Target="../media/image432.png"/><Relationship Id="rId9" Type="http://schemas.openxmlformats.org/officeDocument/2006/relationships/image" Target="../media/image434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wmf"/><Relationship Id="rId13" Type="http://schemas.openxmlformats.org/officeDocument/2006/relationships/oleObject" Target="../embeddings/oleObject528.bin"/><Relationship Id="rId3" Type="http://schemas.openxmlformats.org/officeDocument/2006/relationships/oleObject" Target="../embeddings/oleObject523.bin"/><Relationship Id="rId7" Type="http://schemas.openxmlformats.org/officeDocument/2006/relationships/oleObject" Target="../embeddings/oleObject525.bin"/><Relationship Id="rId12" Type="http://schemas.openxmlformats.org/officeDocument/2006/relationships/image" Target="../media/image428.wmf"/><Relationship Id="rId2" Type="http://schemas.openxmlformats.org/officeDocument/2006/relationships/slideLayout" Target="../slideLayouts/slideLayout99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425.wmf"/><Relationship Id="rId11" Type="http://schemas.openxmlformats.org/officeDocument/2006/relationships/oleObject" Target="../embeddings/oleObject527.bin"/><Relationship Id="rId5" Type="http://schemas.openxmlformats.org/officeDocument/2006/relationships/oleObject" Target="../embeddings/oleObject524.bin"/><Relationship Id="rId10" Type="http://schemas.openxmlformats.org/officeDocument/2006/relationships/image" Target="../media/image427.wmf"/><Relationship Id="rId4" Type="http://schemas.openxmlformats.org/officeDocument/2006/relationships/image" Target="../media/image424.wmf"/><Relationship Id="rId9" Type="http://schemas.openxmlformats.org/officeDocument/2006/relationships/oleObject" Target="../embeddings/oleObject526.bin"/><Relationship Id="rId14" Type="http://schemas.openxmlformats.org/officeDocument/2006/relationships/image" Target="../media/image429.wmf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9.bin"/><Relationship Id="rId2" Type="http://schemas.openxmlformats.org/officeDocument/2006/relationships/slideLayout" Target="../slideLayouts/slideLayout99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431.wmf"/><Relationship Id="rId5" Type="http://schemas.openxmlformats.org/officeDocument/2006/relationships/oleObject" Target="../embeddings/oleObject530.bin"/><Relationship Id="rId4" Type="http://schemas.openxmlformats.org/officeDocument/2006/relationships/image" Target="../media/image430.wmf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26.png"/><Relationship Id="rId5" Type="http://schemas.openxmlformats.org/officeDocument/2006/relationships/image" Target="../media/image228.png"/><Relationship Id="rId10" Type="http://schemas.openxmlformats.org/officeDocument/2006/relationships/image" Target="../media/image231.png"/><Relationship Id="rId9" Type="http://schemas.openxmlformats.org/officeDocument/2006/relationships/image" Target="../media/image230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wmf"/><Relationship Id="rId3" Type="http://schemas.openxmlformats.org/officeDocument/2006/relationships/oleObject" Target="../embeddings/oleObject531.bin"/><Relationship Id="rId7" Type="http://schemas.openxmlformats.org/officeDocument/2006/relationships/oleObject" Target="../embeddings/oleObject533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433.wmf"/><Relationship Id="rId5" Type="http://schemas.openxmlformats.org/officeDocument/2006/relationships/oleObject" Target="../embeddings/oleObject532.bin"/><Relationship Id="rId4" Type="http://schemas.openxmlformats.org/officeDocument/2006/relationships/image" Target="../media/image432.wmf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4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435.wmf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8.bin"/><Relationship Id="rId13" Type="http://schemas.openxmlformats.org/officeDocument/2006/relationships/image" Target="../media/image440.wmf"/><Relationship Id="rId3" Type="http://schemas.openxmlformats.org/officeDocument/2006/relationships/oleObject" Target="../embeddings/oleObject535.bin"/><Relationship Id="rId7" Type="http://schemas.openxmlformats.org/officeDocument/2006/relationships/oleObject" Target="../embeddings/oleObject537.bin"/><Relationship Id="rId12" Type="http://schemas.openxmlformats.org/officeDocument/2006/relationships/oleObject" Target="../embeddings/oleObject540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437.wmf"/><Relationship Id="rId11" Type="http://schemas.openxmlformats.org/officeDocument/2006/relationships/image" Target="../media/image439.wmf"/><Relationship Id="rId5" Type="http://schemas.openxmlformats.org/officeDocument/2006/relationships/oleObject" Target="../embeddings/oleObject536.bin"/><Relationship Id="rId10" Type="http://schemas.openxmlformats.org/officeDocument/2006/relationships/oleObject" Target="../embeddings/oleObject539.bin"/><Relationship Id="rId4" Type="http://schemas.openxmlformats.org/officeDocument/2006/relationships/image" Target="../media/image436.wmf"/><Relationship Id="rId9" Type="http://schemas.openxmlformats.org/officeDocument/2006/relationships/image" Target="../media/image43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24.wmf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1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8.vml"/><Relationship Id="rId4" Type="http://schemas.openxmlformats.org/officeDocument/2006/relationships/image" Target="../media/image435.wmf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51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wmf"/><Relationship Id="rId3" Type="http://schemas.openxmlformats.org/officeDocument/2006/relationships/oleObject" Target="../embeddings/oleObject542.bin"/><Relationship Id="rId7" Type="http://schemas.openxmlformats.org/officeDocument/2006/relationships/oleObject" Target="../embeddings/oleObject544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442.wmf"/><Relationship Id="rId5" Type="http://schemas.openxmlformats.org/officeDocument/2006/relationships/oleObject" Target="../embeddings/oleObject543.bin"/><Relationship Id="rId10" Type="http://schemas.openxmlformats.org/officeDocument/2006/relationships/image" Target="../media/image444.wmf"/><Relationship Id="rId4" Type="http://schemas.openxmlformats.org/officeDocument/2006/relationships/image" Target="../media/image441.wmf"/><Relationship Id="rId9" Type="http://schemas.openxmlformats.org/officeDocument/2006/relationships/oleObject" Target="../embeddings/oleObject545.bin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wmf"/><Relationship Id="rId13" Type="http://schemas.openxmlformats.org/officeDocument/2006/relationships/oleObject" Target="../embeddings/oleObject551.bin"/><Relationship Id="rId18" Type="http://schemas.openxmlformats.org/officeDocument/2006/relationships/image" Target="../media/image452.wmf"/><Relationship Id="rId3" Type="http://schemas.openxmlformats.org/officeDocument/2006/relationships/oleObject" Target="../embeddings/oleObject546.bin"/><Relationship Id="rId7" Type="http://schemas.openxmlformats.org/officeDocument/2006/relationships/oleObject" Target="../embeddings/oleObject548.bin"/><Relationship Id="rId12" Type="http://schemas.openxmlformats.org/officeDocument/2006/relationships/image" Target="../media/image449.wmf"/><Relationship Id="rId17" Type="http://schemas.openxmlformats.org/officeDocument/2006/relationships/oleObject" Target="../embeddings/oleObject553.bin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451.wmf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446.wmf"/><Relationship Id="rId11" Type="http://schemas.openxmlformats.org/officeDocument/2006/relationships/oleObject" Target="../embeddings/oleObject550.bin"/><Relationship Id="rId5" Type="http://schemas.openxmlformats.org/officeDocument/2006/relationships/oleObject" Target="../embeddings/oleObject547.bin"/><Relationship Id="rId15" Type="http://schemas.openxmlformats.org/officeDocument/2006/relationships/oleObject" Target="../embeddings/oleObject552.bin"/><Relationship Id="rId10" Type="http://schemas.openxmlformats.org/officeDocument/2006/relationships/image" Target="../media/image448.wmf"/><Relationship Id="rId4" Type="http://schemas.openxmlformats.org/officeDocument/2006/relationships/image" Target="../media/image445.wmf"/><Relationship Id="rId9" Type="http://schemas.openxmlformats.org/officeDocument/2006/relationships/oleObject" Target="../embeddings/oleObject549.bin"/><Relationship Id="rId14" Type="http://schemas.openxmlformats.org/officeDocument/2006/relationships/image" Target="../media/image450.wmf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wmf"/><Relationship Id="rId3" Type="http://schemas.openxmlformats.org/officeDocument/2006/relationships/oleObject" Target="../embeddings/oleObject554.bin"/><Relationship Id="rId7" Type="http://schemas.openxmlformats.org/officeDocument/2006/relationships/oleObject" Target="../embeddings/oleObject556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454.wmf"/><Relationship Id="rId5" Type="http://schemas.openxmlformats.org/officeDocument/2006/relationships/oleObject" Target="../embeddings/oleObject555.bin"/><Relationship Id="rId4" Type="http://schemas.openxmlformats.org/officeDocument/2006/relationships/image" Target="../media/image453.wm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456.wmf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8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457.wmf"/><Relationship Id="rId5" Type="http://schemas.openxmlformats.org/officeDocument/2006/relationships/oleObject" Target="../embeddings/oleObject559.bin"/><Relationship Id="rId4" Type="http://schemas.openxmlformats.org/officeDocument/2006/relationships/image" Target="../media/image456.wmf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wmf"/><Relationship Id="rId3" Type="http://schemas.openxmlformats.org/officeDocument/2006/relationships/oleObject" Target="../embeddings/oleObject560.bin"/><Relationship Id="rId7" Type="http://schemas.openxmlformats.org/officeDocument/2006/relationships/oleObject" Target="../embeddings/oleObject562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459.wmf"/><Relationship Id="rId5" Type="http://schemas.openxmlformats.org/officeDocument/2006/relationships/oleObject" Target="../embeddings/oleObject561.bin"/><Relationship Id="rId4" Type="http://schemas.openxmlformats.org/officeDocument/2006/relationships/image" Target="../media/image45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48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oleObject" Target="../embeddings/oleObject6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5.wmf"/><Relationship Id="rId11" Type="http://schemas.openxmlformats.org/officeDocument/2006/relationships/image" Target="../media/image47.wmf"/><Relationship Id="rId5" Type="http://schemas.openxmlformats.org/officeDocument/2006/relationships/oleObject" Target="../embeddings/oleObject65.bin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67.bin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3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455.wmf"/><Relationship Id="rId5" Type="http://schemas.openxmlformats.org/officeDocument/2006/relationships/oleObject" Target="../embeddings/oleObject564.bin"/><Relationship Id="rId4" Type="http://schemas.openxmlformats.org/officeDocument/2006/relationships/image" Target="../media/image460.wmf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wmf"/><Relationship Id="rId3" Type="http://schemas.openxmlformats.org/officeDocument/2006/relationships/oleObject" Target="../embeddings/oleObject565.bin"/><Relationship Id="rId7" Type="http://schemas.openxmlformats.org/officeDocument/2006/relationships/oleObject" Target="../embeddings/oleObject567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464.wmf"/><Relationship Id="rId5" Type="http://schemas.openxmlformats.org/officeDocument/2006/relationships/oleObject" Target="../embeddings/oleObject566.bin"/><Relationship Id="rId4" Type="http://schemas.openxmlformats.org/officeDocument/2006/relationships/image" Target="../media/image463.wmf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wmf"/><Relationship Id="rId13" Type="http://schemas.openxmlformats.org/officeDocument/2006/relationships/oleObject" Target="../embeddings/oleObject573.bin"/><Relationship Id="rId3" Type="http://schemas.openxmlformats.org/officeDocument/2006/relationships/oleObject" Target="../embeddings/oleObject568.bin"/><Relationship Id="rId7" Type="http://schemas.openxmlformats.org/officeDocument/2006/relationships/oleObject" Target="../embeddings/oleObject570.bin"/><Relationship Id="rId12" Type="http://schemas.openxmlformats.org/officeDocument/2006/relationships/image" Target="../media/image470.wmf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472.wmf"/><Relationship Id="rId1" Type="http://schemas.openxmlformats.org/officeDocument/2006/relationships/vmlDrawing" Target="../drawings/vmlDrawing157.vml"/><Relationship Id="rId6" Type="http://schemas.openxmlformats.org/officeDocument/2006/relationships/image" Target="../media/image467.wmf"/><Relationship Id="rId11" Type="http://schemas.openxmlformats.org/officeDocument/2006/relationships/oleObject" Target="../embeddings/oleObject572.bin"/><Relationship Id="rId5" Type="http://schemas.openxmlformats.org/officeDocument/2006/relationships/oleObject" Target="../embeddings/oleObject569.bin"/><Relationship Id="rId15" Type="http://schemas.openxmlformats.org/officeDocument/2006/relationships/oleObject" Target="../embeddings/oleObject574.bin"/><Relationship Id="rId10" Type="http://schemas.openxmlformats.org/officeDocument/2006/relationships/image" Target="../media/image469.wmf"/><Relationship Id="rId4" Type="http://schemas.openxmlformats.org/officeDocument/2006/relationships/image" Target="../media/image466.wmf"/><Relationship Id="rId9" Type="http://schemas.openxmlformats.org/officeDocument/2006/relationships/oleObject" Target="../embeddings/oleObject571.bin"/><Relationship Id="rId14" Type="http://schemas.openxmlformats.org/officeDocument/2006/relationships/image" Target="../media/image471.wmf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wmf"/><Relationship Id="rId13" Type="http://schemas.openxmlformats.org/officeDocument/2006/relationships/oleObject" Target="../embeddings/oleObject580.bin"/><Relationship Id="rId3" Type="http://schemas.openxmlformats.org/officeDocument/2006/relationships/oleObject" Target="../embeddings/oleObject575.bin"/><Relationship Id="rId7" Type="http://schemas.openxmlformats.org/officeDocument/2006/relationships/oleObject" Target="../embeddings/oleObject577.bin"/><Relationship Id="rId12" Type="http://schemas.openxmlformats.org/officeDocument/2006/relationships/image" Target="../media/image475.wmf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477.wmf"/><Relationship Id="rId1" Type="http://schemas.openxmlformats.org/officeDocument/2006/relationships/vmlDrawing" Target="../drawings/vmlDrawing158.vml"/><Relationship Id="rId6" Type="http://schemas.openxmlformats.org/officeDocument/2006/relationships/image" Target="../media/image464.wmf"/><Relationship Id="rId11" Type="http://schemas.openxmlformats.org/officeDocument/2006/relationships/oleObject" Target="../embeddings/oleObject579.bin"/><Relationship Id="rId5" Type="http://schemas.openxmlformats.org/officeDocument/2006/relationships/oleObject" Target="../embeddings/oleObject576.bin"/><Relationship Id="rId15" Type="http://schemas.openxmlformats.org/officeDocument/2006/relationships/oleObject" Target="../embeddings/oleObject581.bin"/><Relationship Id="rId10" Type="http://schemas.openxmlformats.org/officeDocument/2006/relationships/image" Target="../media/image474.wmf"/><Relationship Id="rId4" Type="http://schemas.openxmlformats.org/officeDocument/2006/relationships/image" Target="../media/image463.wmf"/><Relationship Id="rId9" Type="http://schemas.openxmlformats.org/officeDocument/2006/relationships/oleObject" Target="../embeddings/oleObject578.bin"/><Relationship Id="rId14" Type="http://schemas.openxmlformats.org/officeDocument/2006/relationships/image" Target="../media/image476.wmf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9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44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5.wmf"/><Relationship Id="rId11" Type="http://schemas.openxmlformats.org/officeDocument/2006/relationships/image" Target="../media/image49.wmf"/><Relationship Id="rId5" Type="http://schemas.openxmlformats.org/officeDocument/2006/relationships/oleObject" Target="../embeddings/oleObject71.bin"/><Relationship Id="rId10" Type="http://schemas.openxmlformats.org/officeDocument/2006/relationships/oleObject" Target="../embeddings/oleObject74.bin"/><Relationship Id="rId4" Type="http://schemas.openxmlformats.org/officeDocument/2006/relationships/image" Target="../media/image48.wmf"/><Relationship Id="rId9" Type="http://schemas.openxmlformats.org/officeDocument/2006/relationships/oleObject" Target="../embeddings/oleObject73.bin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wmf"/><Relationship Id="rId13" Type="http://schemas.openxmlformats.org/officeDocument/2006/relationships/oleObject" Target="../embeddings/oleObject587.bin"/><Relationship Id="rId3" Type="http://schemas.openxmlformats.org/officeDocument/2006/relationships/oleObject" Target="../embeddings/oleObject582.bin"/><Relationship Id="rId7" Type="http://schemas.openxmlformats.org/officeDocument/2006/relationships/oleObject" Target="../embeddings/oleObject584.bin"/><Relationship Id="rId12" Type="http://schemas.openxmlformats.org/officeDocument/2006/relationships/image" Target="../media/image482.wmf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484.wmf"/><Relationship Id="rId1" Type="http://schemas.openxmlformats.org/officeDocument/2006/relationships/vmlDrawing" Target="../drawings/vmlDrawing159.vml"/><Relationship Id="rId6" Type="http://schemas.openxmlformats.org/officeDocument/2006/relationships/image" Target="../media/image479.wmf"/><Relationship Id="rId11" Type="http://schemas.openxmlformats.org/officeDocument/2006/relationships/oleObject" Target="../embeddings/oleObject586.bin"/><Relationship Id="rId5" Type="http://schemas.openxmlformats.org/officeDocument/2006/relationships/oleObject" Target="../embeddings/oleObject583.bin"/><Relationship Id="rId15" Type="http://schemas.openxmlformats.org/officeDocument/2006/relationships/oleObject" Target="../embeddings/oleObject588.bin"/><Relationship Id="rId10" Type="http://schemas.openxmlformats.org/officeDocument/2006/relationships/image" Target="../media/image481.wmf"/><Relationship Id="rId4" Type="http://schemas.openxmlformats.org/officeDocument/2006/relationships/image" Target="../media/image478.wmf"/><Relationship Id="rId9" Type="http://schemas.openxmlformats.org/officeDocument/2006/relationships/oleObject" Target="../embeddings/oleObject585.bin"/><Relationship Id="rId14" Type="http://schemas.openxmlformats.org/officeDocument/2006/relationships/image" Target="../media/image483.wmf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88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9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60.vml"/><Relationship Id="rId4" Type="http://schemas.openxmlformats.org/officeDocument/2006/relationships/image" Target="../media/image485.wmf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wmf"/><Relationship Id="rId13" Type="http://schemas.openxmlformats.org/officeDocument/2006/relationships/oleObject" Target="../embeddings/oleObject595.bin"/><Relationship Id="rId3" Type="http://schemas.openxmlformats.org/officeDocument/2006/relationships/oleObject" Target="../embeddings/oleObject590.bin"/><Relationship Id="rId7" Type="http://schemas.openxmlformats.org/officeDocument/2006/relationships/oleObject" Target="../embeddings/oleObject592.bin"/><Relationship Id="rId12" Type="http://schemas.openxmlformats.org/officeDocument/2006/relationships/image" Target="../media/image4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image" Target="../media/image487.wmf"/><Relationship Id="rId11" Type="http://schemas.openxmlformats.org/officeDocument/2006/relationships/oleObject" Target="../embeddings/oleObject594.bin"/><Relationship Id="rId5" Type="http://schemas.openxmlformats.org/officeDocument/2006/relationships/oleObject" Target="../embeddings/oleObject591.bin"/><Relationship Id="rId10" Type="http://schemas.openxmlformats.org/officeDocument/2006/relationships/image" Target="../media/image436.wmf"/><Relationship Id="rId4" Type="http://schemas.openxmlformats.org/officeDocument/2006/relationships/image" Target="../media/image486.wmf"/><Relationship Id="rId9" Type="http://schemas.openxmlformats.org/officeDocument/2006/relationships/oleObject" Target="../embeddings/oleObject593.bin"/><Relationship Id="rId14" Type="http://schemas.openxmlformats.org/officeDocument/2006/relationships/image" Target="../media/image490.wmf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wmf"/><Relationship Id="rId13" Type="http://schemas.openxmlformats.org/officeDocument/2006/relationships/oleObject" Target="../embeddings/oleObject601.bin"/><Relationship Id="rId3" Type="http://schemas.openxmlformats.org/officeDocument/2006/relationships/oleObject" Target="../embeddings/oleObject596.bin"/><Relationship Id="rId7" Type="http://schemas.openxmlformats.org/officeDocument/2006/relationships/oleObject" Target="../embeddings/oleObject598.bin"/><Relationship Id="rId12" Type="http://schemas.openxmlformats.org/officeDocument/2006/relationships/image" Target="../media/image49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7.wmf"/><Relationship Id="rId1" Type="http://schemas.openxmlformats.org/officeDocument/2006/relationships/vmlDrawing" Target="../drawings/vmlDrawing162.vml"/><Relationship Id="rId6" Type="http://schemas.openxmlformats.org/officeDocument/2006/relationships/image" Target="../media/image492.wmf"/><Relationship Id="rId11" Type="http://schemas.openxmlformats.org/officeDocument/2006/relationships/oleObject" Target="../embeddings/oleObject600.bin"/><Relationship Id="rId5" Type="http://schemas.openxmlformats.org/officeDocument/2006/relationships/oleObject" Target="../embeddings/oleObject597.bin"/><Relationship Id="rId15" Type="http://schemas.openxmlformats.org/officeDocument/2006/relationships/oleObject" Target="../embeddings/oleObject602.bin"/><Relationship Id="rId10" Type="http://schemas.openxmlformats.org/officeDocument/2006/relationships/image" Target="../media/image494.wmf"/><Relationship Id="rId4" Type="http://schemas.openxmlformats.org/officeDocument/2006/relationships/image" Target="../media/image491.wmf"/><Relationship Id="rId9" Type="http://schemas.openxmlformats.org/officeDocument/2006/relationships/oleObject" Target="../embeddings/oleObject599.bin"/><Relationship Id="rId14" Type="http://schemas.openxmlformats.org/officeDocument/2006/relationships/image" Target="../media/image496.wmf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wmf"/><Relationship Id="rId13" Type="http://schemas.openxmlformats.org/officeDocument/2006/relationships/oleObject" Target="../embeddings/oleObject608.bin"/><Relationship Id="rId3" Type="http://schemas.openxmlformats.org/officeDocument/2006/relationships/oleObject" Target="../embeddings/oleObject603.bin"/><Relationship Id="rId7" Type="http://schemas.openxmlformats.org/officeDocument/2006/relationships/oleObject" Target="../embeddings/oleObject605.bin"/><Relationship Id="rId12" Type="http://schemas.openxmlformats.org/officeDocument/2006/relationships/image" Target="../media/image4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image" Target="../media/image492.wmf"/><Relationship Id="rId11" Type="http://schemas.openxmlformats.org/officeDocument/2006/relationships/oleObject" Target="../embeddings/oleObject607.bin"/><Relationship Id="rId5" Type="http://schemas.openxmlformats.org/officeDocument/2006/relationships/oleObject" Target="../embeddings/oleObject604.bin"/><Relationship Id="rId10" Type="http://schemas.openxmlformats.org/officeDocument/2006/relationships/image" Target="../media/image495.wmf"/><Relationship Id="rId4" Type="http://schemas.openxmlformats.org/officeDocument/2006/relationships/image" Target="../media/image491.wmf"/><Relationship Id="rId9" Type="http://schemas.openxmlformats.org/officeDocument/2006/relationships/oleObject" Target="../embeddings/oleObject606.bin"/><Relationship Id="rId14" Type="http://schemas.openxmlformats.org/officeDocument/2006/relationships/image" Target="../media/image497.wmf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wmf"/><Relationship Id="rId3" Type="http://schemas.openxmlformats.org/officeDocument/2006/relationships/oleObject" Target="../embeddings/oleObject609.bin"/><Relationship Id="rId7" Type="http://schemas.openxmlformats.org/officeDocument/2006/relationships/oleObject" Target="../embeddings/oleObject611.bin"/><Relationship Id="rId12" Type="http://schemas.openxmlformats.org/officeDocument/2006/relationships/image" Target="../media/image4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image" Target="../media/image492.wmf"/><Relationship Id="rId11" Type="http://schemas.openxmlformats.org/officeDocument/2006/relationships/oleObject" Target="../embeddings/oleObject613.bin"/><Relationship Id="rId5" Type="http://schemas.openxmlformats.org/officeDocument/2006/relationships/oleObject" Target="../embeddings/oleObject610.bin"/><Relationship Id="rId10" Type="http://schemas.openxmlformats.org/officeDocument/2006/relationships/image" Target="../media/image497.wmf"/><Relationship Id="rId4" Type="http://schemas.openxmlformats.org/officeDocument/2006/relationships/image" Target="../media/image491.wmf"/><Relationship Id="rId9" Type="http://schemas.openxmlformats.org/officeDocument/2006/relationships/oleObject" Target="../embeddings/oleObject612.bin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3" Type="http://schemas.openxmlformats.org/officeDocument/2006/relationships/oleObject" Target="../embeddings/oleObject614.bin"/><Relationship Id="rId7" Type="http://schemas.openxmlformats.org/officeDocument/2006/relationships/oleObject" Target="../embeddings/oleObject6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6" Type="http://schemas.openxmlformats.org/officeDocument/2006/relationships/image" Target="../media/image501.wmf"/><Relationship Id="rId5" Type="http://schemas.openxmlformats.org/officeDocument/2006/relationships/oleObject" Target="../embeddings/oleObject615.bin"/><Relationship Id="rId10" Type="http://schemas.openxmlformats.org/officeDocument/2006/relationships/image" Target="../media/image503.wmf"/><Relationship Id="rId4" Type="http://schemas.openxmlformats.org/officeDocument/2006/relationships/image" Target="../media/image500.wmf"/><Relationship Id="rId9" Type="http://schemas.openxmlformats.org/officeDocument/2006/relationships/oleObject" Target="../embeddings/oleObject61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44.wmf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3" Type="http://schemas.openxmlformats.org/officeDocument/2006/relationships/oleObject" Target="../embeddings/oleObject618.bin"/><Relationship Id="rId7" Type="http://schemas.openxmlformats.org/officeDocument/2006/relationships/oleObject" Target="../embeddings/oleObject6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image" Target="../media/image501.wmf"/><Relationship Id="rId5" Type="http://schemas.openxmlformats.org/officeDocument/2006/relationships/oleObject" Target="../embeddings/oleObject619.bin"/><Relationship Id="rId4" Type="http://schemas.openxmlformats.org/officeDocument/2006/relationships/image" Target="../media/image504.wmf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3" Type="http://schemas.openxmlformats.org/officeDocument/2006/relationships/oleObject" Target="../embeddings/oleObject621.bin"/><Relationship Id="rId7" Type="http://schemas.openxmlformats.org/officeDocument/2006/relationships/oleObject" Target="../embeddings/oleObject6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image" Target="../media/image501.wmf"/><Relationship Id="rId5" Type="http://schemas.openxmlformats.org/officeDocument/2006/relationships/oleObject" Target="../embeddings/oleObject622.bin"/><Relationship Id="rId4" Type="http://schemas.openxmlformats.org/officeDocument/2006/relationships/image" Target="../media/image505.wmf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wmf"/><Relationship Id="rId3" Type="http://schemas.openxmlformats.org/officeDocument/2006/relationships/oleObject" Target="../embeddings/oleObject624.bin"/><Relationship Id="rId7" Type="http://schemas.openxmlformats.org/officeDocument/2006/relationships/oleObject" Target="../embeddings/oleObject6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image" Target="../media/image507.wmf"/><Relationship Id="rId5" Type="http://schemas.openxmlformats.org/officeDocument/2006/relationships/oleObject" Target="../embeddings/oleObject625.bin"/><Relationship Id="rId4" Type="http://schemas.openxmlformats.org/officeDocument/2006/relationships/image" Target="../media/image506.wmf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wmf"/><Relationship Id="rId3" Type="http://schemas.openxmlformats.org/officeDocument/2006/relationships/oleObject" Target="../embeddings/oleObject627.bin"/><Relationship Id="rId7" Type="http://schemas.openxmlformats.org/officeDocument/2006/relationships/oleObject" Target="../embeddings/oleObject6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510.wmf"/><Relationship Id="rId5" Type="http://schemas.openxmlformats.org/officeDocument/2006/relationships/oleObject" Target="../embeddings/oleObject628.bin"/><Relationship Id="rId10" Type="http://schemas.openxmlformats.org/officeDocument/2006/relationships/image" Target="../media/image512.wmf"/><Relationship Id="rId4" Type="http://schemas.openxmlformats.org/officeDocument/2006/relationships/image" Target="../media/image509.wmf"/><Relationship Id="rId9" Type="http://schemas.openxmlformats.org/officeDocument/2006/relationships/oleObject" Target="../embeddings/oleObject630.bin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wmf"/><Relationship Id="rId3" Type="http://schemas.openxmlformats.org/officeDocument/2006/relationships/oleObject" Target="../embeddings/oleObject631.bin"/><Relationship Id="rId7" Type="http://schemas.openxmlformats.org/officeDocument/2006/relationships/oleObject" Target="../embeddings/oleObject633.bin"/><Relationship Id="rId12" Type="http://schemas.openxmlformats.org/officeDocument/2006/relationships/image" Target="../media/image5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514.wmf"/><Relationship Id="rId11" Type="http://schemas.openxmlformats.org/officeDocument/2006/relationships/oleObject" Target="../embeddings/oleObject635.bin"/><Relationship Id="rId5" Type="http://schemas.openxmlformats.org/officeDocument/2006/relationships/oleObject" Target="../embeddings/oleObject632.bin"/><Relationship Id="rId10" Type="http://schemas.openxmlformats.org/officeDocument/2006/relationships/image" Target="../media/image515.wmf"/><Relationship Id="rId4" Type="http://schemas.openxmlformats.org/officeDocument/2006/relationships/image" Target="../media/image513.wmf"/><Relationship Id="rId9" Type="http://schemas.openxmlformats.org/officeDocument/2006/relationships/oleObject" Target="../embeddings/oleObject634.bin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6.bin"/><Relationship Id="rId7" Type="http://schemas.openxmlformats.org/officeDocument/2006/relationships/image" Target="../media/image5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6" Type="http://schemas.openxmlformats.org/officeDocument/2006/relationships/oleObject" Target="../embeddings/oleObject637.bin"/><Relationship Id="rId5" Type="http://schemas.openxmlformats.org/officeDocument/2006/relationships/image" Target="../media/image3.jpeg"/><Relationship Id="rId4" Type="http://schemas.openxmlformats.org/officeDocument/2006/relationships/image" Target="../media/image517.wmf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0.bin"/><Relationship Id="rId3" Type="http://schemas.openxmlformats.org/officeDocument/2006/relationships/image" Target="../media/image3.jpeg"/><Relationship Id="rId7" Type="http://schemas.openxmlformats.org/officeDocument/2006/relationships/image" Target="../media/image5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6" Type="http://schemas.openxmlformats.org/officeDocument/2006/relationships/oleObject" Target="../embeddings/oleObject639.bin"/><Relationship Id="rId5" Type="http://schemas.openxmlformats.org/officeDocument/2006/relationships/image" Target="../media/image519.wmf"/><Relationship Id="rId4" Type="http://schemas.openxmlformats.org/officeDocument/2006/relationships/oleObject" Target="../embeddings/oleObject638.bin"/><Relationship Id="rId9" Type="http://schemas.openxmlformats.org/officeDocument/2006/relationships/image" Target="../media/image51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4" Type="http://schemas.openxmlformats.org/officeDocument/2006/relationships/image" Target="../media/image518.wmf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wmf"/><Relationship Id="rId3" Type="http://schemas.openxmlformats.org/officeDocument/2006/relationships/oleObject" Target="../embeddings/oleObject642.bin"/><Relationship Id="rId7" Type="http://schemas.openxmlformats.org/officeDocument/2006/relationships/oleObject" Target="../embeddings/oleObject6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522.wmf"/><Relationship Id="rId5" Type="http://schemas.openxmlformats.org/officeDocument/2006/relationships/oleObject" Target="../embeddings/oleObject643.bin"/><Relationship Id="rId10" Type="http://schemas.openxmlformats.org/officeDocument/2006/relationships/image" Target="../media/image524.wmf"/><Relationship Id="rId4" Type="http://schemas.openxmlformats.org/officeDocument/2006/relationships/image" Target="../media/image521.wmf"/><Relationship Id="rId9" Type="http://schemas.openxmlformats.org/officeDocument/2006/relationships/oleObject" Target="../embeddings/oleObject645.bin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wmf"/><Relationship Id="rId13" Type="http://schemas.openxmlformats.org/officeDocument/2006/relationships/oleObject" Target="../embeddings/oleObject651.bin"/><Relationship Id="rId3" Type="http://schemas.openxmlformats.org/officeDocument/2006/relationships/oleObject" Target="../embeddings/oleObject646.bin"/><Relationship Id="rId7" Type="http://schemas.openxmlformats.org/officeDocument/2006/relationships/oleObject" Target="../embeddings/oleObject648.bin"/><Relationship Id="rId12" Type="http://schemas.openxmlformats.org/officeDocument/2006/relationships/image" Target="../media/image5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526.wmf"/><Relationship Id="rId11" Type="http://schemas.openxmlformats.org/officeDocument/2006/relationships/oleObject" Target="../embeddings/oleObject650.bin"/><Relationship Id="rId5" Type="http://schemas.openxmlformats.org/officeDocument/2006/relationships/oleObject" Target="../embeddings/oleObject647.bin"/><Relationship Id="rId10" Type="http://schemas.openxmlformats.org/officeDocument/2006/relationships/image" Target="../media/image528.wmf"/><Relationship Id="rId4" Type="http://schemas.openxmlformats.org/officeDocument/2006/relationships/image" Target="../media/image525.wmf"/><Relationship Id="rId9" Type="http://schemas.openxmlformats.org/officeDocument/2006/relationships/oleObject" Target="../embeddings/oleObject649.bin"/><Relationship Id="rId14" Type="http://schemas.openxmlformats.org/officeDocument/2006/relationships/image" Target="../media/image53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87.bin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54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93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52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5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52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5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image" Target="../media/image3.jpeg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10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74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7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7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7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28.bin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26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87.wmf"/><Relationship Id="rId9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8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40.bin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9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9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46.bin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97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103.png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11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0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07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111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154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5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64.bin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2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119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62.bin"/><Relationship Id="rId14" Type="http://schemas.openxmlformats.org/officeDocument/2006/relationships/image" Target="../media/image121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image" Target="../media/image3.jpe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68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27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12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31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7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37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4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11" Type="http://schemas.openxmlformats.org/officeDocument/2006/relationships/image" Target="../media/image3.jpe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4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183.bin"/><Relationship Id="rId7" Type="http://schemas.openxmlformats.org/officeDocument/2006/relationships/oleObject" Target="../embeddings/oleObject18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84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8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45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89.bin"/><Relationship Id="rId4" Type="http://schemas.openxmlformats.org/officeDocument/2006/relationships/image" Target="../media/image145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191.bin"/><Relationship Id="rId7" Type="http://schemas.openxmlformats.org/officeDocument/2006/relationships/oleObject" Target="../embeddings/oleObject193.bin"/><Relationship Id="rId12" Type="http://schemas.openxmlformats.org/officeDocument/2006/relationships/image" Target="../media/image15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95.bin"/><Relationship Id="rId5" Type="http://schemas.openxmlformats.org/officeDocument/2006/relationships/oleObject" Target="../embeddings/oleObject192.bin"/><Relationship Id="rId10" Type="http://schemas.openxmlformats.org/officeDocument/2006/relationships/image" Target="../media/image150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9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3.jpeg"/><Relationship Id="rId4" Type="http://schemas.openxmlformats.org/officeDocument/2006/relationships/image" Target="../media/image15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53.wmf"/><Relationship Id="rId4" Type="http://schemas.openxmlformats.org/officeDocument/2006/relationships/oleObject" Target="../embeddings/oleObject197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203.bin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202.bin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55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52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209.bin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0" Type="http://schemas.openxmlformats.org/officeDocument/2006/relationships/image" Target="../media/image56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07.bin"/><Relationship Id="rId14" Type="http://schemas.openxmlformats.org/officeDocument/2006/relationships/image" Target="../media/image5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56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13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4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155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57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57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8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219.bin"/><Relationship Id="rId4" Type="http://schemas.openxmlformats.org/officeDocument/2006/relationships/image" Target="../media/image158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0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160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4.bin"/><Relationship Id="rId3" Type="http://schemas.openxmlformats.org/officeDocument/2006/relationships/image" Target="../media/image3.jpeg"/><Relationship Id="rId7" Type="http://schemas.openxmlformats.org/officeDocument/2006/relationships/image" Target="../media/image16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223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222.bin"/><Relationship Id="rId9" Type="http://schemas.openxmlformats.org/officeDocument/2006/relationships/image" Target="../media/image163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226.bin"/><Relationship Id="rId4" Type="http://schemas.openxmlformats.org/officeDocument/2006/relationships/image" Target="../media/image16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227.bin"/><Relationship Id="rId7" Type="http://schemas.openxmlformats.org/officeDocument/2006/relationships/oleObject" Target="../embeddings/oleObject229.bin"/><Relationship Id="rId12" Type="http://schemas.openxmlformats.org/officeDocument/2006/relationships/image" Target="../media/image1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231.bin"/><Relationship Id="rId5" Type="http://schemas.openxmlformats.org/officeDocument/2006/relationships/oleObject" Target="../embeddings/oleObject228.bin"/><Relationship Id="rId10" Type="http://schemas.openxmlformats.org/officeDocument/2006/relationships/image" Target="../media/image169.wmf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230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237.bin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0" Type="http://schemas.openxmlformats.org/officeDocument/2006/relationships/image" Target="../media/image168.wmf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235.bin"/><Relationship Id="rId14" Type="http://schemas.openxmlformats.org/officeDocument/2006/relationships/image" Target="../media/image174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243.bin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9.wmf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9.bin"/><Relationship Id="rId15" Type="http://schemas.openxmlformats.org/officeDocument/2006/relationships/oleObject" Target="../embeddings/oleObject244.bin"/><Relationship Id="rId10" Type="http://schemas.openxmlformats.org/officeDocument/2006/relationships/image" Target="../media/image168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178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1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0" Type="http://schemas.openxmlformats.org/officeDocument/2006/relationships/image" Target="../media/image180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248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182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184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256.bin"/><Relationship Id="rId10" Type="http://schemas.openxmlformats.org/officeDocument/2006/relationships/image" Target="../media/image182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258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1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0" Type="http://schemas.openxmlformats.org/officeDocument/2006/relationships/image" Target="../media/image187.wmf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262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oleObject" Target="../embeddings/oleObject264.bin"/><Relationship Id="rId7" Type="http://schemas.openxmlformats.org/officeDocument/2006/relationships/oleObject" Target="../embeddings/oleObject2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265.bin"/><Relationship Id="rId10" Type="http://schemas.openxmlformats.org/officeDocument/2006/relationships/image" Target="../media/image48.wmf"/><Relationship Id="rId4" Type="http://schemas.openxmlformats.org/officeDocument/2006/relationships/image" Target="../media/image190.wmf"/><Relationship Id="rId9" Type="http://schemas.openxmlformats.org/officeDocument/2006/relationships/oleObject" Target="../embeddings/oleObject26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292600"/>
            <a:ext cx="7129462" cy="122396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sz="4200" b="1" dirty="0" smtClean="0">
                <a:solidFill>
                  <a:schemeClr val="tx2"/>
                </a:solidFill>
                <a:latin typeface="Times New Roman" pitchFamily="18" charset="0"/>
              </a:rPr>
              <a:t>助教 </a:t>
            </a:r>
            <a:r>
              <a:rPr lang="en-US" altLang="zh-CN" sz="4200" b="1" dirty="0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sz="4000" b="1" dirty="0" smtClean="0">
                <a:solidFill>
                  <a:schemeClr val="tx2"/>
                </a:solidFill>
                <a:latin typeface="Times New Roman" pitchFamily="18" charset="0"/>
              </a:rPr>
              <a:t>朱果  贾晓东 </a:t>
            </a:r>
            <a:r>
              <a:rPr lang="zh-CN" altLang="en-US" sz="4000" dirty="0" smtClean="0"/>
              <a:t>邓</a:t>
            </a:r>
            <a:r>
              <a:rPr lang="zh-CN" altLang="en-US" sz="4000" dirty="0"/>
              <a:t>思圆</a:t>
            </a:r>
            <a:endParaRPr lang="zh-CN" alt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908050"/>
            <a:ext cx="8229600" cy="30257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4800" b="1" dirty="0" smtClean="0"/>
              <a:t>高等代数  </a:t>
            </a:r>
            <a:r>
              <a:rPr lang="en-US" altLang="zh-CN" sz="4800" b="1" dirty="0" smtClean="0"/>
              <a:t>I</a:t>
            </a:r>
            <a:br>
              <a:rPr lang="en-US" altLang="zh-CN" sz="4800" b="1" dirty="0" smtClean="0"/>
            </a:br>
            <a:r>
              <a:rPr lang="zh-CN" altLang="en-US" b="1" dirty="0" smtClean="0"/>
              <a:t>主讲教师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高 峡 </a:t>
            </a:r>
            <a:r>
              <a:rPr lang="zh-CN" altLang="en-US" sz="6000" b="1" dirty="0" smtClean="0"/>
              <a:t/>
            </a:r>
            <a:br>
              <a:rPr lang="zh-CN" altLang="en-US" sz="6000" b="1" dirty="0" smtClean="0"/>
            </a:br>
            <a:r>
              <a:rPr lang="zh-CN" altLang="en-US" sz="6000" b="1" dirty="0" smtClean="0"/>
              <a:t> </a:t>
            </a:r>
            <a:r>
              <a:rPr lang="zh-CN" altLang="en-US" sz="3600" b="1" dirty="0" smtClean="0"/>
              <a:t>理科楼 </a:t>
            </a:r>
            <a:r>
              <a:rPr lang="en-US" altLang="zh-CN" sz="3600" b="1" dirty="0" smtClean="0"/>
              <a:t>1473W</a:t>
            </a:r>
            <a:r>
              <a:rPr lang="en-US" altLang="zh-CN" b="1" dirty="0" smtClean="0"/>
              <a:t>   </a:t>
            </a:r>
            <a:endParaRPr lang="en-US" altLang="zh-CN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33375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              </a:t>
            </a:r>
            <a:r>
              <a:rPr lang="zh-CN" altLang="en-US" b="1" smtClean="0">
                <a:latin typeface="Times New Roman" pitchFamily="18" charset="0"/>
              </a:rPr>
              <a:t>满足八条公理 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</a:rPr>
              <a:t>1) </a:t>
            </a:r>
            <a:r>
              <a:rPr lang="zh-CN" altLang="en-US" b="1" smtClean="0"/>
              <a:t>交换律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</a:t>
            </a:r>
            <a:r>
              <a:rPr lang="zh-CN" altLang="en-US" b="1" smtClean="0">
                <a:latin typeface="Times New Roman" pitchFamily="18" charset="0"/>
              </a:rPr>
              <a:t>结合</a:t>
            </a:r>
            <a:r>
              <a:rPr lang="zh-CN" altLang="en-US" b="1" smtClean="0"/>
              <a:t>律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存在元素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      0 + 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  V</a:t>
            </a:r>
            <a:r>
              <a:rPr lang="en-US" altLang="zh-CN" b="1" smtClean="0"/>
              <a:t> 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4)</a:t>
            </a:r>
            <a:r>
              <a:rPr lang="en-US" altLang="zh-CN" b="1" smtClean="0"/>
              <a:t> </a:t>
            </a:r>
            <a:r>
              <a:rPr lang="zh-CN" altLang="en-US" b="1" smtClean="0"/>
              <a:t>任何元素都有负元素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/>
              <a:t>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0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70C0"/>
                </a:solidFill>
                <a:latin typeface="Times New Roman" pitchFamily="18" charset="0"/>
              </a:rPr>
              <a:t>注</a:t>
            </a:r>
            <a:r>
              <a:rPr lang="en-US" altLang="zh-CN" b="1" smtClean="0">
                <a:solidFill>
                  <a:srgbClr val="0070C0"/>
                </a:solidFill>
                <a:latin typeface="Times New Roman" pitchFamily="18" charset="0"/>
              </a:rPr>
              <a:t>: </a:t>
            </a:r>
            <a:r>
              <a:rPr lang="zh-CN" altLang="en-US" b="1" smtClean="0">
                <a:solidFill>
                  <a:srgbClr val="0070C0"/>
                </a:solidFill>
                <a:latin typeface="Times New Roman" pitchFamily="18" charset="0"/>
              </a:rPr>
              <a:t>前四条公理保证 </a:t>
            </a:r>
            <a:r>
              <a:rPr lang="en-US" altLang="zh-CN" b="1" smtClean="0">
                <a:solidFill>
                  <a:srgbClr val="0070C0"/>
                </a:solidFill>
                <a:latin typeface="Times New Roman" pitchFamily="18" charset="0"/>
              </a:rPr>
              <a:t>V </a:t>
            </a:r>
            <a:r>
              <a:rPr lang="zh-CN" altLang="en-US" b="1" smtClean="0">
                <a:solidFill>
                  <a:srgbClr val="0070C0"/>
                </a:solidFill>
                <a:latin typeface="Times New Roman" pitchFamily="18" charset="0"/>
              </a:rPr>
              <a:t>在加法下构成交换群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4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4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4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4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4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4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4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4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4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4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362950" cy="1143000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latin typeface="Times New Roman" pitchFamily="18" charset="0"/>
              </a:rPr>
              <a:t>右乘 </a:t>
            </a:r>
            <a:r>
              <a:rPr lang="en-US" altLang="zh-CN" sz="3200" b="1" smtClean="0">
                <a:solidFill>
                  <a:srgbClr val="000000"/>
                </a:solidFill>
                <a:latin typeface="Times New Roman" pitchFamily="18" charset="0"/>
              </a:rPr>
              <a:t>P( i , j( </a:t>
            </a:r>
            <a:r>
              <a:rPr lang="en-US" altLang="zh-CN" sz="3200" b="1" i="1" smtClean="0">
                <a:solidFill>
                  <a:srgbClr val="000000"/>
                </a:solidFill>
                <a:latin typeface="Times New Roman" pitchFamily="18" charset="0"/>
              </a:rPr>
              <a:t>k </a:t>
            </a:r>
            <a:r>
              <a:rPr lang="en-US" altLang="zh-CN" sz="3200" b="1" smtClean="0">
                <a:solidFill>
                  <a:srgbClr val="000000"/>
                </a:solidFill>
                <a:latin typeface="Times New Roman" pitchFamily="18" charset="0"/>
              </a:rPr>
              <a:t>) )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zh-CN" altLang="en-US" sz="3200" b="1" smtClean="0">
                <a:latin typeface="Times New Roman" pitchFamily="18" charset="0"/>
              </a:rPr>
              <a:t>第 </a:t>
            </a:r>
            <a:r>
              <a:rPr lang="en-US" altLang="zh-CN" sz="3200" b="1" smtClean="0">
                <a:latin typeface="Times New Roman" pitchFamily="18" charset="0"/>
              </a:rPr>
              <a:t>j </a:t>
            </a:r>
            <a:r>
              <a:rPr lang="zh-CN" altLang="en-US" sz="3200" b="1" smtClean="0">
                <a:latin typeface="Times New Roman" pitchFamily="18" charset="0"/>
              </a:rPr>
              <a:t>列加上第 </a:t>
            </a:r>
            <a:r>
              <a:rPr lang="en-US" altLang="zh-CN" sz="3200" b="1" smtClean="0">
                <a:latin typeface="Times New Roman" pitchFamily="18" charset="0"/>
              </a:rPr>
              <a:t>i </a:t>
            </a:r>
            <a:r>
              <a:rPr lang="zh-CN" altLang="en-US" sz="3200" b="1" smtClean="0">
                <a:latin typeface="Times New Roman" pitchFamily="18" charset="0"/>
              </a:rPr>
              <a:t>列的 </a:t>
            </a:r>
            <a:r>
              <a:rPr lang="en-US" altLang="zh-CN" sz="3200" b="1" i="1" smtClean="0">
                <a:latin typeface="Times New Roman" pitchFamily="18" charset="0"/>
              </a:rPr>
              <a:t>k</a:t>
            </a:r>
            <a:r>
              <a:rPr lang="en-US" altLang="zh-CN" sz="3200" b="1" smtClean="0">
                <a:latin typeface="Times New Roman" pitchFamily="18" charset="0"/>
              </a:rPr>
              <a:t> </a:t>
            </a:r>
            <a:r>
              <a:rPr lang="zh-CN" altLang="en-US" sz="3200" b="1" smtClean="0">
                <a:latin typeface="Times New Roman" pitchFamily="18" charset="0"/>
              </a:rPr>
              <a:t>倍</a:t>
            </a:r>
          </a:p>
        </p:txBody>
      </p:sp>
      <p:sp>
        <p:nvSpPr>
          <p:cNvPr id="7185411" name="Rectangle 3"/>
          <p:cNvSpPr>
            <a:spLocks noChangeArrowheads="1"/>
          </p:cNvSpPr>
          <p:nvPr/>
        </p:nvSpPr>
        <p:spPr bwMode="auto">
          <a:xfrm>
            <a:off x="2195513" y="2420938"/>
            <a:ext cx="647700" cy="13684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5412" name="Rectangle 4"/>
          <p:cNvSpPr>
            <a:spLocks noChangeArrowheads="1"/>
          </p:cNvSpPr>
          <p:nvPr/>
        </p:nvSpPr>
        <p:spPr bwMode="auto">
          <a:xfrm>
            <a:off x="3708400" y="2420938"/>
            <a:ext cx="576263" cy="137001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5413" name="Rectangle 5"/>
          <p:cNvSpPr>
            <a:spLocks noChangeArrowheads="1"/>
          </p:cNvSpPr>
          <p:nvPr/>
        </p:nvSpPr>
        <p:spPr bwMode="auto">
          <a:xfrm>
            <a:off x="3132138" y="4724400"/>
            <a:ext cx="1439862" cy="1439863"/>
          </a:xfrm>
          <a:prstGeom prst="rect">
            <a:avLst/>
          </a:prstGeom>
          <a:solidFill>
            <a:srgbClr val="FF66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5414" name="AutoShape 6"/>
          <p:cNvSpPr>
            <a:spLocks noChangeArrowheads="1"/>
          </p:cNvSpPr>
          <p:nvPr/>
        </p:nvSpPr>
        <p:spPr bwMode="auto">
          <a:xfrm rot="5400000">
            <a:off x="2764631" y="1059657"/>
            <a:ext cx="661987" cy="1943100"/>
          </a:xfrm>
          <a:prstGeom prst="curvedRightArrow">
            <a:avLst>
              <a:gd name="adj1" fmla="val 58705"/>
              <a:gd name="adj2" fmla="val 117410"/>
              <a:gd name="adj3" fmla="val 33333"/>
            </a:avLst>
          </a:prstGeom>
          <a:solidFill>
            <a:srgbClr val="FF000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5415" name="Text Box 7"/>
          <p:cNvSpPr txBox="1">
            <a:spLocks noChangeArrowheads="1"/>
          </p:cNvSpPr>
          <p:nvPr/>
        </p:nvSpPr>
        <p:spPr bwMode="auto">
          <a:xfrm>
            <a:off x="3779838" y="3860800"/>
            <a:ext cx="412750" cy="60483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k</a:t>
            </a:r>
          </a:p>
        </p:txBody>
      </p:sp>
      <p:graphicFrame>
        <p:nvGraphicFramePr>
          <p:cNvPr id="159752" name="Object 8"/>
          <p:cNvGraphicFramePr>
            <a:graphicFrameLocks noChangeAspect="1"/>
          </p:cNvGraphicFramePr>
          <p:nvPr/>
        </p:nvGraphicFramePr>
        <p:xfrm>
          <a:off x="4572000" y="1700213"/>
          <a:ext cx="2982913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6" name="公式" r:id="rId3" imgW="952500" imgH="914400" progId="Equation.3">
                  <p:embed/>
                </p:oleObj>
              </mc:Choice>
              <mc:Fallback>
                <p:oleObj name="公式" r:id="rId3" imgW="952500" imgH="914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700213"/>
                        <a:ext cx="2982913" cy="286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417" name="Rectangle 9"/>
          <p:cNvSpPr>
            <a:spLocks noChangeArrowheads="1"/>
          </p:cNvSpPr>
          <p:nvPr/>
        </p:nvSpPr>
        <p:spPr bwMode="auto">
          <a:xfrm>
            <a:off x="5364163" y="1700213"/>
            <a:ext cx="720725" cy="2879725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5418" name="Rectangle 10"/>
          <p:cNvSpPr>
            <a:spLocks noChangeArrowheads="1"/>
          </p:cNvSpPr>
          <p:nvPr/>
        </p:nvSpPr>
        <p:spPr bwMode="auto">
          <a:xfrm>
            <a:off x="4500563" y="1628775"/>
            <a:ext cx="3167062" cy="3024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185419" name="Object 11"/>
          <p:cNvGraphicFramePr>
            <a:graphicFrameLocks noChangeAspect="1"/>
          </p:cNvGraphicFramePr>
          <p:nvPr/>
        </p:nvGraphicFramePr>
        <p:xfrm>
          <a:off x="4716463" y="2781300"/>
          <a:ext cx="223202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7" name="公式" r:id="rId5" imgW="634725" imgH="203112" progId="Equation.3">
                  <p:embed/>
                </p:oleObj>
              </mc:Choice>
              <mc:Fallback>
                <p:oleObj name="公式" r:id="rId5" imgW="634725" imgH="2031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781300"/>
                        <a:ext cx="2232025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6" name="Object 12"/>
          <p:cNvGraphicFramePr>
            <a:graphicFrameLocks noChangeAspect="1"/>
          </p:cNvGraphicFramePr>
          <p:nvPr/>
        </p:nvGraphicFramePr>
        <p:xfrm>
          <a:off x="1331913" y="2349500"/>
          <a:ext cx="315277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8" name="公式" r:id="rId7" imgW="914400" imgH="457200" progId="Equation.3">
                  <p:embed/>
                </p:oleObj>
              </mc:Choice>
              <mc:Fallback>
                <p:oleObj name="公式" r:id="rId7" imgW="9144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349500"/>
                        <a:ext cx="3152775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5421" name="Object 13"/>
          <p:cNvGraphicFramePr>
            <a:graphicFrameLocks noChangeAspect="1"/>
          </p:cNvGraphicFramePr>
          <p:nvPr/>
        </p:nvGraphicFramePr>
        <p:xfrm>
          <a:off x="1763713" y="4652963"/>
          <a:ext cx="4575175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9" name="公式" r:id="rId9" imgW="1308100" imgH="457200" progId="Equation.3">
                  <p:embed/>
                </p:oleObj>
              </mc:Choice>
              <mc:Fallback>
                <p:oleObj name="公式" r:id="rId9" imgW="13081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652963"/>
                        <a:ext cx="4575175" cy="159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185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185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7185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185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85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85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18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18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8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8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85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85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718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718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18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411" grpId="0" animBg="1"/>
      <p:bldP spid="7185412" grpId="0" animBg="1"/>
      <p:bldP spid="7185413" grpId="0" animBg="1"/>
      <p:bldP spid="7185414" grpId="0" animBg="1"/>
      <p:bldP spid="7185415" grpId="0" animBg="1"/>
      <p:bldP spid="7185417" grpId="0" animBg="1"/>
      <p:bldP spid="718541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200" b="1" smtClean="0"/>
              <a:t>裁取第</a:t>
            </a:r>
            <a:r>
              <a:rPr lang="en-US" altLang="zh-CN" sz="3200" b="1" smtClean="0"/>
              <a:t>111</a:t>
            </a:r>
            <a:r>
              <a:rPr lang="zh-CN" altLang="en-US" sz="3200" b="1" smtClean="0"/>
              <a:t>至</a:t>
            </a:r>
            <a:r>
              <a:rPr lang="en-US" altLang="zh-CN" sz="3200" b="1" smtClean="0"/>
              <a:t>222</a:t>
            </a:r>
            <a:r>
              <a:rPr lang="zh-CN" altLang="en-US" sz="3200" b="1" smtClean="0"/>
              <a:t>行</a:t>
            </a:r>
            <a:r>
              <a:rPr lang="en-US" altLang="zh-CN" sz="3200" b="1" smtClean="0"/>
              <a:t>, </a:t>
            </a:r>
            <a:r>
              <a:rPr lang="zh-CN" altLang="en-US" sz="3200" b="1" smtClean="0"/>
              <a:t>第</a:t>
            </a:r>
            <a:r>
              <a:rPr lang="en-US" altLang="zh-CN" sz="3200" b="1" smtClean="0"/>
              <a:t>320</a:t>
            </a:r>
            <a:r>
              <a:rPr lang="zh-CN" altLang="en-US" sz="3200" b="1" smtClean="0"/>
              <a:t>至</a:t>
            </a:r>
            <a:r>
              <a:rPr lang="en-US" altLang="zh-CN" sz="3200" b="1" smtClean="0"/>
              <a:t>480</a:t>
            </a:r>
            <a:r>
              <a:rPr lang="zh-CN" altLang="en-US" sz="3200" b="1" smtClean="0"/>
              <a:t>列的子阵</a:t>
            </a:r>
          </a:p>
        </p:txBody>
      </p:sp>
      <p:sp>
        <p:nvSpPr>
          <p:cNvPr id="393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&gt;&gt; XX = X1(111:222, 320:480) ;</a:t>
            </a:r>
          </a:p>
          <a:p>
            <a:pPr eaLnBrk="1" hangingPunct="1">
              <a:buFontTx/>
              <a:buNone/>
            </a:pPr>
            <a:r>
              <a:rPr lang="pt-BR" altLang="zh-CN" sz="2400" b="1" smtClean="0"/>
              <a:t>&gt;&gt; imshow(XX)</a:t>
            </a: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798763"/>
            <a:ext cx="6156325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5237" name="Rectangle 5"/>
          <p:cNvSpPr>
            <a:spLocks noChangeArrowheads="1"/>
          </p:cNvSpPr>
          <p:nvPr/>
        </p:nvSpPr>
        <p:spPr bwMode="auto">
          <a:xfrm>
            <a:off x="6011863" y="3860800"/>
            <a:ext cx="1296987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39352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5508625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3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3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3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93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35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35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523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4000" b="1" smtClean="0"/>
              <a:t>上下颠倒</a:t>
            </a:r>
          </a:p>
        </p:txBody>
      </p:sp>
      <p:sp>
        <p:nvSpPr>
          <p:cNvPr id="71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&gt;&gt; </a:t>
            </a:r>
            <a:r>
              <a:rPr lang="da-DK" altLang="zh-CN" sz="2400" b="1" smtClean="0"/>
              <a:t>C = zeros(444,444);                                  </a:t>
            </a:r>
            <a:r>
              <a:rPr lang="da-DK" altLang="zh-CN" sz="2400" b="1" smtClean="0">
                <a:latin typeface="Times New Roman" pitchFamily="18" charset="0"/>
              </a:rPr>
              <a:t>( </a:t>
            </a:r>
            <a:r>
              <a:rPr lang="zh-CN" altLang="da-DK" sz="2400" b="1" smtClean="0">
                <a:latin typeface="Times New Roman" pitchFamily="18" charset="0"/>
              </a:rPr>
              <a:t>此行可省略 </a:t>
            </a:r>
            <a:r>
              <a:rPr lang="da-DK" altLang="zh-CN" sz="2400" b="1" smtClean="0">
                <a:latin typeface="Times New Roman" pitchFamily="18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da-DK" altLang="zh-CN" sz="2400" b="1" smtClean="0"/>
              <a:t>&gt;&gt; for i = 1 : 444</a:t>
            </a:r>
          </a:p>
          <a:p>
            <a:pPr eaLnBrk="1" hangingPunct="1">
              <a:buFontTx/>
              <a:buNone/>
            </a:pPr>
            <a:r>
              <a:rPr lang="da-DK" altLang="zh-CN" sz="2400" b="1" smtClean="0"/>
              <a:t>      C(i, 445 - i) = 1;</a:t>
            </a:r>
          </a:p>
          <a:p>
            <a:pPr eaLnBrk="1" hangingPunct="1">
              <a:buFontTx/>
              <a:buNone/>
            </a:pPr>
            <a:r>
              <a:rPr lang="da-DK" altLang="zh-CN" sz="2400" b="1" smtClean="0"/>
              <a:t>     end;</a:t>
            </a:r>
          </a:p>
          <a:p>
            <a:pPr eaLnBrk="1" hangingPunct="1">
              <a:buFontTx/>
              <a:buNone/>
            </a:pPr>
            <a:r>
              <a:rPr lang="da-DK" altLang="zh-CN" sz="2400" b="1" smtClean="0"/>
              <a:t>&gt;&gt; imshow(C *X1)</a:t>
            </a:r>
            <a:endParaRPr lang="en-US" altLang="zh-CN" sz="2400" b="1" smtClean="0"/>
          </a:p>
        </p:txBody>
      </p:sp>
      <p:pic>
        <p:nvPicPr>
          <p:cNvPr id="7178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t="4529" r="9453" b="9056"/>
          <a:stretch>
            <a:fillRect/>
          </a:stretch>
        </p:blipFill>
        <p:spPr bwMode="auto">
          <a:xfrm>
            <a:off x="323850" y="3716338"/>
            <a:ext cx="4248150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3018" r="7463" b="10567"/>
          <a:stretch>
            <a:fillRect/>
          </a:stretch>
        </p:blipFill>
        <p:spPr bwMode="auto">
          <a:xfrm>
            <a:off x="4500563" y="3716338"/>
            <a:ext cx="4500562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6659563" y="3068638"/>
            <a:ext cx="55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da-DK" altLang="zh-CN" sz="2400"/>
              <a:t>X1</a:t>
            </a:r>
            <a:endParaRPr kumimoji="0" lang="en-US" altLang="zh-CN" sz="2400"/>
          </a:p>
        </p:txBody>
      </p:sp>
      <p:sp>
        <p:nvSpPr>
          <p:cNvPr id="7178247" name="Rectangle 7"/>
          <p:cNvSpPr>
            <a:spLocks noChangeArrowheads="1"/>
          </p:cNvSpPr>
          <p:nvPr/>
        </p:nvSpPr>
        <p:spPr bwMode="auto">
          <a:xfrm>
            <a:off x="6011863" y="2420938"/>
            <a:ext cx="18907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da-DK" altLang="zh-CN" sz="2400"/>
              <a:t>444 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</a:t>
            </a:r>
            <a:r>
              <a:rPr kumimoji="0" lang="da-DK" altLang="zh-CN">
                <a:latin typeface="French Script MT" pitchFamily="66" charset="0"/>
              </a:rPr>
              <a:t> </a:t>
            </a:r>
            <a:r>
              <a:rPr kumimoji="0" lang="da-DK" altLang="zh-CN" sz="2400"/>
              <a:t>640</a:t>
            </a:r>
            <a:endParaRPr kumimoji="0"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8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8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17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17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17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17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17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78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8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8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4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左右互换</a:t>
            </a:r>
          </a:p>
        </p:txBody>
      </p:sp>
      <p:sp>
        <p:nvSpPr>
          <p:cNvPr id="71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&gt;&gt; C = zeros(640,640);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for k = 1 : 640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C(k, 641- k) = 1;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end;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imshow( X1 * C )</a:t>
            </a:r>
          </a:p>
        </p:txBody>
      </p:sp>
      <p:pic>
        <p:nvPicPr>
          <p:cNvPr id="7179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7547" r="8955" b="9811"/>
          <a:stretch>
            <a:fillRect/>
          </a:stretch>
        </p:blipFill>
        <p:spPr bwMode="auto">
          <a:xfrm>
            <a:off x="179388" y="3789363"/>
            <a:ext cx="44894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1" name="Rectangle 5" descr="羊皮纸"/>
          <p:cNvSpPr>
            <a:spLocks noChangeArrowheads="1"/>
          </p:cNvSpPr>
          <p:nvPr/>
        </p:nvSpPr>
        <p:spPr bwMode="auto">
          <a:xfrm>
            <a:off x="468313" y="260350"/>
            <a:ext cx="8229600" cy="1143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tx2"/>
                </a:solidFill>
              </a:rPr>
              <a:t>左右互换</a:t>
            </a:r>
          </a:p>
        </p:txBody>
      </p:sp>
      <p:pic>
        <p:nvPicPr>
          <p:cNvPr id="162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3018" r="7463" b="10567"/>
          <a:stretch>
            <a:fillRect/>
          </a:stretch>
        </p:blipFill>
        <p:spPr bwMode="auto">
          <a:xfrm>
            <a:off x="4500563" y="3716338"/>
            <a:ext cx="4500562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3" name="Rectangle 7"/>
          <p:cNvSpPr>
            <a:spLocks noChangeArrowheads="1"/>
          </p:cNvSpPr>
          <p:nvPr/>
        </p:nvSpPr>
        <p:spPr bwMode="auto">
          <a:xfrm>
            <a:off x="6659563" y="3068638"/>
            <a:ext cx="55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da-DK" altLang="zh-CN" sz="2400"/>
              <a:t>X1</a:t>
            </a:r>
            <a:endParaRPr kumimoji="0" lang="en-US" altLang="zh-CN" sz="2400"/>
          </a:p>
        </p:txBody>
      </p:sp>
      <p:sp>
        <p:nvSpPr>
          <p:cNvPr id="162824" name="Rectangle 8"/>
          <p:cNvSpPr>
            <a:spLocks noChangeArrowheads="1"/>
          </p:cNvSpPr>
          <p:nvPr/>
        </p:nvSpPr>
        <p:spPr bwMode="auto">
          <a:xfrm>
            <a:off x="6011863" y="2420938"/>
            <a:ext cx="18907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da-DK" altLang="zh-CN" sz="2400"/>
              <a:t>444 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</a:t>
            </a:r>
            <a:r>
              <a:rPr kumimoji="0" lang="da-DK" altLang="zh-CN">
                <a:latin typeface="French Script MT" pitchFamily="66" charset="0"/>
              </a:rPr>
              <a:t> </a:t>
            </a:r>
            <a:r>
              <a:rPr kumimoji="0" lang="da-DK" altLang="zh-CN" sz="2400"/>
              <a:t>640</a:t>
            </a:r>
            <a:endParaRPr kumimoji="0"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1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17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17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9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9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200" b="1" smtClean="0">
                <a:latin typeface="Times New Roman" pitchFamily="18" charset="0"/>
              </a:rPr>
              <a:t>向左移 </a:t>
            </a:r>
            <a:r>
              <a:rPr lang="en-US" altLang="zh-CN" sz="3200" b="1" smtClean="0">
                <a:latin typeface="Times New Roman" pitchFamily="18" charset="0"/>
              </a:rPr>
              <a:t>160</a:t>
            </a:r>
            <a:r>
              <a:rPr lang="zh-CN" altLang="en-US" sz="3200" b="1" smtClean="0">
                <a:latin typeface="Times New Roman" pitchFamily="18" charset="0"/>
              </a:rPr>
              <a:t>个象素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溢出的部分</a:t>
            </a:r>
            <a:br>
              <a:rPr lang="zh-CN" altLang="en-US" sz="3200" b="1" smtClean="0">
                <a:latin typeface="Times New Roman" pitchFamily="18" charset="0"/>
              </a:rPr>
            </a:br>
            <a:r>
              <a:rPr lang="zh-CN" altLang="en-US" sz="3200" b="1" smtClean="0">
                <a:latin typeface="Times New Roman" pitchFamily="18" charset="0"/>
              </a:rPr>
              <a:t>移到右边空出的部位</a:t>
            </a:r>
          </a:p>
        </p:txBody>
      </p:sp>
      <p:sp>
        <p:nvSpPr>
          <p:cNvPr id="71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for i = 1 :160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 I(i, i) =1;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end;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O=zeros(160,160);</a:t>
            </a:r>
          </a:p>
          <a:p>
            <a:pPr eaLnBrk="1" hangingPunct="1">
              <a:buFontTx/>
              <a:buNone/>
            </a:pPr>
            <a:r>
              <a:rPr lang="fr-FR" altLang="zh-CN" sz="2400" b="1" smtClean="0"/>
              <a:t>&gt;&gt; L= [ O,O,O, I;</a:t>
            </a:r>
          </a:p>
          <a:p>
            <a:pPr eaLnBrk="1" hangingPunct="1">
              <a:buFontTx/>
              <a:buNone/>
            </a:pPr>
            <a:r>
              <a:rPr lang="fr-FR" altLang="zh-CN" sz="2400" b="1" smtClean="0"/>
              <a:t>             I, O,O,O;</a:t>
            </a:r>
          </a:p>
          <a:p>
            <a:pPr eaLnBrk="1" hangingPunct="1">
              <a:buFontTx/>
              <a:buNone/>
            </a:pPr>
            <a:r>
              <a:rPr lang="fr-FR" altLang="zh-CN" sz="2400" b="1" smtClean="0"/>
              <a:t>             O,I, O,O;</a:t>
            </a:r>
          </a:p>
          <a:p>
            <a:pPr eaLnBrk="1" hangingPunct="1">
              <a:buFontTx/>
              <a:buNone/>
            </a:pPr>
            <a:r>
              <a:rPr lang="fr-FR" altLang="zh-CN" sz="2400" b="1" smtClean="0"/>
              <a:t>             O,O,I, O ];</a:t>
            </a:r>
          </a:p>
          <a:p>
            <a:pPr eaLnBrk="1" hangingPunct="1">
              <a:buFontTx/>
              <a:buNone/>
            </a:pPr>
            <a:r>
              <a:rPr lang="fr-FR" altLang="zh-CN" sz="2400" b="1" smtClean="0"/>
              <a:t>&gt;&gt; imshow(X1*L)</a:t>
            </a:r>
            <a:endParaRPr lang="en-US" altLang="zh-CN" sz="2400" b="1" smtClean="0"/>
          </a:p>
        </p:txBody>
      </p:sp>
      <p:pic>
        <p:nvPicPr>
          <p:cNvPr id="7180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773" r="8458" b="7547"/>
          <a:stretch>
            <a:fillRect/>
          </a:stretch>
        </p:blipFill>
        <p:spPr bwMode="auto">
          <a:xfrm>
            <a:off x="3867150" y="2947988"/>
            <a:ext cx="4786313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6011863" y="2420938"/>
            <a:ext cx="18907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da-DK" altLang="zh-CN" sz="2400"/>
              <a:t>444 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</a:t>
            </a:r>
            <a:r>
              <a:rPr kumimoji="0" lang="da-DK" altLang="zh-CN">
                <a:latin typeface="French Script MT" pitchFamily="66" charset="0"/>
              </a:rPr>
              <a:t> </a:t>
            </a:r>
            <a:r>
              <a:rPr kumimoji="0" lang="da-DK" altLang="zh-CN" sz="2400"/>
              <a:t>640</a:t>
            </a:r>
            <a:endParaRPr kumimoji="0"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18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18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18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8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8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18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8" dur="1000"/>
                                        <p:tgtEl>
                                          <p:spTgt spid="718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4000" b="1" smtClean="0"/>
              <a:t>向左再移动</a:t>
            </a:r>
            <a:r>
              <a:rPr lang="en-US" altLang="zh-CN" sz="4000" b="1" smtClean="0"/>
              <a:t>160</a:t>
            </a:r>
            <a:r>
              <a:rPr lang="zh-CN" altLang="en-US" sz="4000" b="1" smtClean="0"/>
              <a:t>个象素</a:t>
            </a:r>
          </a:p>
        </p:txBody>
      </p:sp>
      <p:sp>
        <p:nvSpPr>
          <p:cNvPr id="718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zh-CN" sz="2400" b="1" smtClean="0"/>
              <a:t>&gt;&gt; imshow(X1*L*L)</a:t>
            </a:r>
            <a:endParaRPr lang="en-US" altLang="zh-CN" sz="2400" b="1" smtClean="0"/>
          </a:p>
        </p:txBody>
      </p:sp>
      <p:pic>
        <p:nvPicPr>
          <p:cNvPr id="7181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5283" r="9950" b="9811"/>
          <a:stretch>
            <a:fillRect/>
          </a:stretch>
        </p:blipFill>
        <p:spPr bwMode="auto">
          <a:xfrm>
            <a:off x="2628900" y="2339975"/>
            <a:ext cx="5795963" cy="40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8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1000"/>
                                        <p:tgtEl>
                                          <p:spTgt spid="71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右乘了什么矩阵</a:t>
            </a:r>
            <a:r>
              <a:rPr lang="en-US" altLang="zh-CN" b="1" smtClean="0"/>
              <a:t>?</a:t>
            </a:r>
          </a:p>
        </p:txBody>
      </p:sp>
      <p:sp>
        <p:nvSpPr>
          <p:cNvPr id="71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&gt;&gt; C = zeros(160,160);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for i = 1 to 160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C( i, 161- i )=1;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end;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B=[O,O,O,O;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     O,O,O,O;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     O,C, I, O;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     C,O,O, I ];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imshow( X1 * B )</a:t>
            </a: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" t="5283" r="8458" b="9056"/>
          <a:stretch>
            <a:fillRect/>
          </a:stretch>
        </p:blipFill>
        <p:spPr bwMode="auto">
          <a:xfrm>
            <a:off x="3508375" y="2203450"/>
            <a:ext cx="51149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1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1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1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1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1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1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1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3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458" name="Rectangle 2"/>
          <p:cNvSpPr>
            <a:spLocks noChangeArrowheads="1"/>
          </p:cNvSpPr>
          <p:nvPr/>
        </p:nvSpPr>
        <p:spPr bwMode="auto">
          <a:xfrm>
            <a:off x="6715125" y="2444750"/>
            <a:ext cx="14144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=  P J</a:t>
            </a:r>
          </a:p>
        </p:txBody>
      </p:sp>
      <p:sp>
        <p:nvSpPr>
          <p:cNvPr id="7187459" name="Rectangle 3"/>
          <p:cNvSpPr>
            <a:spLocks noChangeArrowheads="1"/>
          </p:cNvSpPr>
          <p:nvPr/>
        </p:nvSpPr>
        <p:spPr bwMode="auto">
          <a:xfrm>
            <a:off x="6156325" y="4149725"/>
            <a:ext cx="2736850" cy="2016125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67940" name="Object 4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57" name="公式" r:id="rId3" imgW="1320227" imgH="850531" progId="Equation.3">
                  <p:embed/>
                </p:oleObj>
              </mc:Choice>
              <mc:Fallback>
                <p:oleObj name="公式" r:id="rId3" imgW="1320227" imgH="85053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1" name="Rectangle 5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sp>
        <p:nvSpPr>
          <p:cNvPr id="7187462" name="Rectangle 6"/>
          <p:cNvSpPr>
            <a:spLocks noChangeArrowheads="1"/>
          </p:cNvSpPr>
          <p:nvPr/>
        </p:nvSpPr>
        <p:spPr bwMode="auto">
          <a:xfrm>
            <a:off x="250825" y="4149725"/>
            <a:ext cx="5905500" cy="2016125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67943" name="Object 7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58" name="公式" r:id="rId5" imgW="850531" imgH="850531" progId="Equation.3">
                  <p:embed/>
                </p:oleObj>
              </mc:Choice>
              <mc:Fallback>
                <p:oleObj name="公式" r:id="rId5" imgW="850531" imgH="85053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4" name="Object 8"/>
          <p:cNvGraphicFramePr>
            <a:graphicFrameLocks noChangeAspect="1"/>
          </p:cNvGraphicFramePr>
          <p:nvPr/>
        </p:nvGraphicFramePr>
        <p:xfrm>
          <a:off x="2124075" y="4221163"/>
          <a:ext cx="195897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59" name="公式" r:id="rId7" imgW="850531" imgH="850531" progId="Equation.3">
                  <p:embed/>
                </p:oleObj>
              </mc:Choice>
              <mc:Fallback>
                <p:oleObj name="公式" r:id="rId7" imgW="850531" imgH="85053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195897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5" name="Object 9"/>
          <p:cNvGraphicFramePr>
            <a:graphicFrameLocks noChangeAspect="1"/>
          </p:cNvGraphicFramePr>
          <p:nvPr/>
        </p:nvGraphicFramePr>
        <p:xfrm>
          <a:off x="4067175" y="4221163"/>
          <a:ext cx="2087563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0" name="公式" r:id="rId9" imgW="990170" imgH="850531" progId="Equation.3">
                  <p:embed/>
                </p:oleObj>
              </mc:Choice>
              <mc:Fallback>
                <p:oleObj name="公式" r:id="rId9" imgW="990170" imgH="85053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221163"/>
                        <a:ext cx="2087563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6" name="Object 10"/>
          <p:cNvGraphicFramePr>
            <a:graphicFrameLocks noChangeAspect="1"/>
          </p:cNvGraphicFramePr>
          <p:nvPr/>
        </p:nvGraphicFramePr>
        <p:xfrm>
          <a:off x="6156325" y="4149725"/>
          <a:ext cx="2843213" cy="210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1" name="公式" r:id="rId11" imgW="1129810" imgH="850531" progId="Equation.3">
                  <p:embed/>
                </p:oleObj>
              </mc:Choice>
              <mc:Fallback>
                <p:oleObj name="公式" r:id="rId11" imgW="1129810" imgH="85053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149725"/>
                        <a:ext cx="2843213" cy="210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87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87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87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87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87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7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7458" grpId="0"/>
      <p:bldP spid="7187459" grpId="0" animBg="1"/>
      <p:bldP spid="718746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推论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满秩方阵都是初等矩阵的乘积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sz="3600" b="1" smtClean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证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: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是满秩方阵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作有限次初等行</a:t>
            </a: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变换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可将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化为满秩的简化阶梯型</a:t>
            </a: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方阵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即单位矩阵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.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  对单位矩阵作反向的初等行变换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即</a:t>
            </a: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  左乘有限个初等矩阵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也能得到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88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188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188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88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88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88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88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88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88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对  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l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</a:rPr>
              <a:t>K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 V 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有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5)  </a:t>
            </a:r>
            <a:r>
              <a:rPr lang="zh-CN" altLang="en-US" b="1" smtClean="0">
                <a:latin typeface="Times New Roman" pitchFamily="18" charset="0"/>
              </a:rPr>
              <a:t>数乘 </a:t>
            </a:r>
            <a:r>
              <a:rPr lang="en-US" altLang="zh-CN" b="1" smtClean="0">
                <a:latin typeface="Times New Roman" pitchFamily="18" charset="0"/>
              </a:rPr>
              <a:t>1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1 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6) </a:t>
            </a:r>
            <a:r>
              <a:rPr lang="zh-CN" altLang="en-US" b="1" smtClean="0">
                <a:latin typeface="Times New Roman" pitchFamily="18" charset="0"/>
              </a:rPr>
              <a:t>左</a:t>
            </a:r>
            <a:r>
              <a:rPr lang="zh-CN" altLang="en-US" b="1" smtClean="0">
                <a:solidFill>
                  <a:srgbClr val="000099"/>
                </a:solidFill>
              </a:rPr>
              <a:t>分配律</a:t>
            </a:r>
            <a:r>
              <a:rPr lang="zh-CN" altLang="en-US" b="1" smtClean="0"/>
              <a:t>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+ l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  =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l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7) </a:t>
            </a:r>
            <a:r>
              <a:rPr lang="zh-CN" altLang="en-US" b="1" smtClean="0">
                <a:latin typeface="Times New Roman" pitchFamily="18" charset="0"/>
              </a:rPr>
              <a:t>右</a:t>
            </a:r>
            <a:r>
              <a:rPr lang="zh-CN" altLang="en-US" b="1" smtClean="0">
                <a:solidFill>
                  <a:srgbClr val="000099"/>
                </a:solidFill>
              </a:rPr>
              <a:t>分配律     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) 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8)  </a:t>
            </a:r>
            <a:r>
              <a:rPr lang="zh-CN" altLang="en-US" b="1" smtClean="0">
                <a:latin typeface="Times New Roman" pitchFamily="18" charset="0"/>
              </a:rPr>
              <a:t>结合</a:t>
            </a:r>
            <a:r>
              <a:rPr lang="zh-CN" altLang="en-US" b="1" smtClean="0"/>
              <a:t>律                 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l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 l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              </a:t>
            </a: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2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29600" cy="46085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 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, B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阶方阵 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</a:t>
            </a:r>
            <a:r>
              <a:rPr lang="en-US" altLang="zh-CN" sz="3600" b="1" smtClean="0">
                <a:latin typeface="Times New Roman" pitchFamily="18" charset="0"/>
              </a:rPr>
              <a:t>| A B | = | A | | B |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不满秩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则有  </a:t>
            </a:r>
            <a:r>
              <a:rPr lang="en-US" altLang="zh-CN" b="1" smtClean="0">
                <a:latin typeface="Times New Roman" pitchFamily="18" charset="0"/>
              </a:rPr>
              <a:t>A B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&lt;  n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</a:rPr>
              <a:t>此时        </a:t>
            </a:r>
            <a:r>
              <a:rPr lang="en-US" altLang="zh-CN" b="1" smtClean="0">
                <a:latin typeface="Times New Roman" pitchFamily="18" charset="0"/>
              </a:rPr>
              <a:t>| A B |  =  0   =  | A |  | B |</a:t>
            </a:r>
          </a:p>
        </p:txBody>
      </p:sp>
      <p:pic>
        <p:nvPicPr>
          <p:cNvPr id="1699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8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方阵乘积的行列式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AutoShape 2"/>
          <p:cNvSpPr>
            <a:spLocks/>
          </p:cNvSpPr>
          <p:nvPr/>
        </p:nvSpPr>
        <p:spPr bwMode="auto">
          <a:xfrm rot="-5400000">
            <a:off x="3456781" y="3825082"/>
            <a:ext cx="358775" cy="2592388"/>
          </a:xfrm>
          <a:prstGeom prst="leftBrace">
            <a:avLst>
              <a:gd name="adj1" fmla="val 60214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2051050" y="5516563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itchFamily="18" charset="0"/>
              </a:rPr>
              <a:t>| P(1, 3) | = </a:t>
            </a:r>
            <a:r>
              <a:rPr lang="en-US" altLang="zh-CN" sz="2800">
                <a:latin typeface="Times New Roman" pitchFamily="18" charset="0"/>
                <a:sym typeface="Symbol" pitchFamily="18" charset="2"/>
              </a:rPr>
              <a:t>– </a:t>
            </a:r>
            <a:r>
              <a:rPr lang="en-US" altLang="zh-CN" sz="2800">
                <a:latin typeface="Times New Roman" pitchFamily="18" charset="0"/>
              </a:rPr>
              <a:t>1</a:t>
            </a:r>
            <a:endParaRPr lang="en-US" altLang="zh-CN" sz="2800">
              <a:latin typeface="Tahoma" pitchFamily="34" charset="0"/>
            </a:endParaRPr>
          </a:p>
        </p:txBody>
      </p:sp>
      <p:sp>
        <p:nvSpPr>
          <p:cNvPr id="7190532" name="Rectangle 4"/>
          <p:cNvSpPr>
            <a:spLocks noChangeArrowheads="1"/>
          </p:cNvSpPr>
          <p:nvPr/>
        </p:nvSpPr>
        <p:spPr bwMode="auto">
          <a:xfrm>
            <a:off x="2411413" y="2205038"/>
            <a:ext cx="2520950" cy="576262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90533" name="Rectangle 5"/>
          <p:cNvSpPr>
            <a:spLocks noChangeArrowheads="1"/>
          </p:cNvSpPr>
          <p:nvPr/>
        </p:nvSpPr>
        <p:spPr bwMode="auto">
          <a:xfrm>
            <a:off x="2411413" y="3500438"/>
            <a:ext cx="2520950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243013"/>
          </a:xfrm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    </a:t>
            </a:r>
            <a:r>
              <a:rPr lang="zh-CN" altLang="en-US" sz="3600" b="1" smtClean="0">
                <a:latin typeface="Times New Roman" pitchFamily="18" charset="0"/>
              </a:rPr>
              <a:t>对于初等矩阵 </a:t>
            </a:r>
            <a:r>
              <a:rPr lang="en-US" altLang="zh-CN" sz="3600" b="1" smtClean="0">
                <a:latin typeface="Times New Roman" pitchFamily="18" charset="0"/>
              </a:rPr>
              <a:t>P,  </a:t>
            </a:r>
            <a:r>
              <a:rPr lang="zh-CN" altLang="en-US" sz="3600" b="1" smtClean="0">
                <a:latin typeface="Times New Roman" pitchFamily="18" charset="0"/>
              </a:rPr>
              <a:t>有 </a:t>
            </a:r>
            <a:r>
              <a:rPr lang="en-US" altLang="zh-CN" sz="3600" b="1" smtClean="0">
                <a:latin typeface="Times New Roman" pitchFamily="18" charset="0"/>
              </a:rPr>
              <a:t>| P B | = | P || B |</a:t>
            </a:r>
          </a:p>
        </p:txBody>
      </p:sp>
      <p:graphicFrame>
        <p:nvGraphicFramePr>
          <p:cNvPr id="171015" name="Object 7"/>
          <p:cNvGraphicFramePr>
            <a:graphicFrameLocks noChangeAspect="1"/>
          </p:cNvGraphicFramePr>
          <p:nvPr/>
        </p:nvGraphicFramePr>
        <p:xfrm>
          <a:off x="2339975" y="2205038"/>
          <a:ext cx="5518150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8" name="公式" r:id="rId3" imgW="1917700" imgH="914400" progId="Equation.3">
                  <p:embed/>
                </p:oleObj>
              </mc:Choice>
              <mc:Fallback>
                <p:oleObj name="公式" r:id="rId3" imgW="19177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5038"/>
                        <a:ext cx="5518150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9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0532" grpId="0" animBg="1"/>
      <p:bldP spid="719053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AutoShape 2"/>
          <p:cNvSpPr>
            <a:spLocks/>
          </p:cNvSpPr>
          <p:nvPr/>
        </p:nvSpPr>
        <p:spPr bwMode="auto">
          <a:xfrm rot="-5400000">
            <a:off x="3493294" y="3717132"/>
            <a:ext cx="358775" cy="2808287"/>
          </a:xfrm>
          <a:prstGeom prst="leftBrace">
            <a:avLst>
              <a:gd name="adj1" fmla="val 65229"/>
              <a:gd name="adj2" fmla="val 50000"/>
            </a:avLst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1979613" y="5516563"/>
            <a:ext cx="3313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itchFamily="18" charset="0"/>
              </a:rPr>
              <a:t>| P(3, 1(k)) | = 1 </a:t>
            </a:r>
            <a:endParaRPr lang="en-US" altLang="zh-CN" sz="2800">
              <a:latin typeface="Tahoma" pitchFamily="34" charset="0"/>
            </a:endParaRPr>
          </a:p>
        </p:txBody>
      </p:sp>
      <p:sp>
        <p:nvSpPr>
          <p:cNvPr id="7191556" name="Rectangle 4"/>
          <p:cNvSpPr>
            <a:spLocks noChangeArrowheads="1"/>
          </p:cNvSpPr>
          <p:nvPr/>
        </p:nvSpPr>
        <p:spPr bwMode="auto">
          <a:xfrm>
            <a:off x="5148263" y="2205038"/>
            <a:ext cx="2592387" cy="576262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91557" name="Rectangle 5"/>
          <p:cNvSpPr>
            <a:spLocks noChangeArrowheads="1"/>
          </p:cNvSpPr>
          <p:nvPr/>
        </p:nvSpPr>
        <p:spPr bwMode="auto">
          <a:xfrm>
            <a:off x="5148263" y="3500438"/>
            <a:ext cx="2592387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2038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243013"/>
          </a:xfrm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    </a:t>
            </a:r>
            <a:r>
              <a:rPr lang="zh-CN" altLang="en-US" sz="3600" b="1" smtClean="0">
                <a:latin typeface="Times New Roman" pitchFamily="18" charset="0"/>
              </a:rPr>
              <a:t>对于初等矩阵 </a:t>
            </a:r>
            <a:r>
              <a:rPr lang="en-US" altLang="zh-CN" sz="3600" b="1" smtClean="0">
                <a:latin typeface="Times New Roman" pitchFamily="18" charset="0"/>
              </a:rPr>
              <a:t>P,  </a:t>
            </a:r>
            <a:r>
              <a:rPr lang="zh-CN" altLang="en-US" sz="3600" b="1" smtClean="0">
                <a:latin typeface="Times New Roman" pitchFamily="18" charset="0"/>
              </a:rPr>
              <a:t>有 </a:t>
            </a:r>
            <a:r>
              <a:rPr lang="en-US" altLang="zh-CN" sz="3600" b="1" smtClean="0">
                <a:latin typeface="Times New Roman" pitchFamily="18" charset="0"/>
              </a:rPr>
              <a:t>| P B | = | P || B |</a:t>
            </a:r>
          </a:p>
        </p:txBody>
      </p:sp>
      <p:sp>
        <p:nvSpPr>
          <p:cNvPr id="7191559" name="Rectangle 7"/>
          <p:cNvSpPr>
            <a:spLocks noChangeArrowheads="1"/>
          </p:cNvSpPr>
          <p:nvPr/>
        </p:nvSpPr>
        <p:spPr bwMode="auto">
          <a:xfrm>
            <a:off x="2484438" y="3573463"/>
            <a:ext cx="503237" cy="50323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72040" name="Object 8"/>
          <p:cNvGraphicFramePr>
            <a:graphicFrameLocks noChangeAspect="1"/>
          </p:cNvGraphicFramePr>
          <p:nvPr/>
        </p:nvGraphicFramePr>
        <p:xfrm>
          <a:off x="2322513" y="2205038"/>
          <a:ext cx="5554662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3" name="公式" r:id="rId3" imgW="1930400" imgH="914400" progId="Equation.3">
                  <p:embed/>
                </p:oleObj>
              </mc:Choice>
              <mc:Fallback>
                <p:oleObj name="公式" r:id="rId3" imgW="1930400" imgH="914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2205038"/>
                        <a:ext cx="5554662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9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9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1556" grpId="0" animBg="1"/>
      <p:bldP spid="7191557" grpId="0" animBg="1"/>
      <p:bldP spid="719155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AutoShape 2"/>
          <p:cNvSpPr>
            <a:spLocks/>
          </p:cNvSpPr>
          <p:nvPr/>
        </p:nvSpPr>
        <p:spPr bwMode="auto">
          <a:xfrm rot="-5400000">
            <a:off x="3493294" y="3717132"/>
            <a:ext cx="358775" cy="2808287"/>
          </a:xfrm>
          <a:prstGeom prst="leftBrace">
            <a:avLst>
              <a:gd name="adj1" fmla="val 65229"/>
              <a:gd name="adj2" fmla="val 50000"/>
            </a:avLst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2195513" y="5516563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itchFamily="18" charset="0"/>
              </a:rPr>
              <a:t>| P( 3(c) ) | = c </a:t>
            </a:r>
            <a:endParaRPr lang="en-US" altLang="zh-CN" sz="2800">
              <a:latin typeface="Tahoma" pitchFamily="34" charset="0"/>
            </a:endParaRPr>
          </a:p>
        </p:txBody>
      </p:sp>
      <p:sp>
        <p:nvSpPr>
          <p:cNvPr id="7192580" name="Rectangle 4"/>
          <p:cNvSpPr>
            <a:spLocks noChangeArrowheads="1"/>
          </p:cNvSpPr>
          <p:nvPr/>
        </p:nvSpPr>
        <p:spPr bwMode="auto">
          <a:xfrm>
            <a:off x="5148263" y="2205038"/>
            <a:ext cx="2592387" cy="576262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92581" name="Rectangle 5"/>
          <p:cNvSpPr>
            <a:spLocks noChangeArrowheads="1"/>
          </p:cNvSpPr>
          <p:nvPr/>
        </p:nvSpPr>
        <p:spPr bwMode="auto">
          <a:xfrm>
            <a:off x="5148263" y="3500438"/>
            <a:ext cx="2592387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243013"/>
          </a:xfrm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    </a:t>
            </a:r>
            <a:r>
              <a:rPr lang="zh-CN" altLang="en-US" sz="3600" b="1" smtClean="0">
                <a:latin typeface="Times New Roman" pitchFamily="18" charset="0"/>
              </a:rPr>
              <a:t>对于初等矩阵 </a:t>
            </a:r>
            <a:r>
              <a:rPr lang="en-US" altLang="zh-CN" sz="3600" b="1" smtClean="0">
                <a:latin typeface="Times New Roman" pitchFamily="18" charset="0"/>
              </a:rPr>
              <a:t>P,  </a:t>
            </a:r>
            <a:r>
              <a:rPr lang="zh-CN" altLang="en-US" sz="3600" b="1" smtClean="0">
                <a:latin typeface="Times New Roman" pitchFamily="18" charset="0"/>
              </a:rPr>
              <a:t>有 </a:t>
            </a:r>
            <a:r>
              <a:rPr lang="en-US" altLang="zh-CN" sz="3600" b="1" smtClean="0">
                <a:latin typeface="Times New Roman" pitchFamily="18" charset="0"/>
              </a:rPr>
              <a:t>| P B | = | P || B |</a:t>
            </a:r>
          </a:p>
        </p:txBody>
      </p:sp>
      <p:sp>
        <p:nvSpPr>
          <p:cNvPr id="7192583" name="Rectangle 7"/>
          <p:cNvSpPr>
            <a:spLocks noChangeArrowheads="1"/>
          </p:cNvSpPr>
          <p:nvPr/>
        </p:nvSpPr>
        <p:spPr bwMode="auto">
          <a:xfrm>
            <a:off x="3779838" y="3573463"/>
            <a:ext cx="503237" cy="50323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73064" name="Object 8"/>
          <p:cNvGraphicFramePr>
            <a:graphicFrameLocks noChangeAspect="1"/>
          </p:cNvGraphicFramePr>
          <p:nvPr/>
        </p:nvGraphicFramePr>
        <p:xfrm>
          <a:off x="2339975" y="2205038"/>
          <a:ext cx="5518150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7" name="公式" r:id="rId3" imgW="1917700" imgH="914400" progId="Equation.3">
                  <p:embed/>
                </p:oleObj>
              </mc:Choice>
              <mc:Fallback>
                <p:oleObj name="公式" r:id="rId3" imgW="1917700" imgH="914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5038"/>
                        <a:ext cx="5518150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9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9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2580" grpId="0" animBg="1"/>
      <p:bldP spid="7192581" grpId="0" animBg="1"/>
      <p:bldP spid="719258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>
            <a:spLocks noChangeArrowheads="1"/>
          </p:cNvSpPr>
          <p:nvPr/>
        </p:nvSpPr>
        <p:spPr bwMode="auto">
          <a:xfrm>
            <a:off x="3348038" y="2276475"/>
            <a:ext cx="1728787" cy="649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381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4284663" y="3141663"/>
            <a:ext cx="1223962" cy="649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381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476250"/>
            <a:ext cx="8229600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latin typeface="Times New Roman" pitchFamily="18" charset="0"/>
                <a:ea typeface="+mn-ea"/>
              </a:rPr>
              <a:t> 若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A </a:t>
            </a:r>
            <a:r>
              <a:rPr kumimoji="0" lang="zh-CN" altLang="en-US" kern="0" dirty="0">
                <a:latin typeface="Times New Roman" pitchFamily="18" charset="0"/>
                <a:ea typeface="+mn-ea"/>
              </a:rPr>
              <a:t>是满秩方阵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,  </a:t>
            </a:r>
            <a:r>
              <a:rPr kumimoji="0" lang="zh-CN" altLang="en-US" kern="0" dirty="0">
                <a:latin typeface="Times New Roman" pitchFamily="18" charset="0"/>
                <a:ea typeface="+mn-ea"/>
              </a:rPr>
              <a:t>则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A </a:t>
            </a:r>
            <a:r>
              <a:rPr kumimoji="0" lang="zh-CN" altLang="en-US" kern="0" dirty="0">
                <a:latin typeface="Times New Roman" pitchFamily="18" charset="0"/>
                <a:ea typeface="+mn-ea"/>
              </a:rPr>
              <a:t>可写成有限个初等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latin typeface="Times New Roman" pitchFamily="18" charset="0"/>
                <a:ea typeface="+mn-ea"/>
              </a:rPr>
              <a:t> 矩阵的乘积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,  </a:t>
            </a:r>
            <a:r>
              <a:rPr kumimoji="0" lang="zh-CN" altLang="en-US" kern="0" dirty="0">
                <a:latin typeface="Times New Roman" pitchFamily="18" charset="0"/>
                <a:ea typeface="+mn-ea"/>
              </a:rPr>
              <a:t>此时有</a:t>
            </a:r>
            <a:endParaRPr kumimoji="0" lang="en-US" altLang="zh-CN" kern="0" dirty="0">
              <a:latin typeface="Times New Roman" pitchFamily="18" charset="0"/>
              <a:ea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latin typeface="Times New Roman" pitchFamily="18" charset="0"/>
                <a:ea typeface="+mn-ea"/>
              </a:rPr>
              <a:t>     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| A B | = 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1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2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…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s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B |  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+mn-ea"/>
              </a:rPr>
              <a:t>                 = 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1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| 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2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…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s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B |  = …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+mn-ea"/>
              </a:rPr>
              <a:t>                 = 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1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| …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s-1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|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s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|  | B | 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+mn-ea"/>
              </a:rPr>
              <a:t>     </a:t>
            </a:r>
            <a:r>
              <a:rPr kumimoji="0" lang="zh-CN" altLang="en-US" kern="0" dirty="0">
                <a:latin typeface="Times New Roman" pitchFamily="18" charset="0"/>
                <a:ea typeface="+mn-ea"/>
              </a:rPr>
              <a:t>令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B = I , </a:t>
            </a:r>
            <a:r>
              <a:rPr kumimoji="0" lang="zh-CN" altLang="en-US" kern="0" dirty="0">
                <a:latin typeface="Times New Roman" pitchFamily="18" charset="0"/>
                <a:ea typeface="+mn-ea"/>
              </a:rPr>
              <a:t> 得  </a:t>
            </a:r>
            <a:r>
              <a:rPr kumimoji="0" lang="en-US" altLang="zh-CN" kern="0" dirty="0">
                <a:latin typeface="Times New Roman" pitchFamily="18" charset="0"/>
              </a:rPr>
              <a:t>| A | =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kern="0" dirty="0">
                <a:latin typeface="Times New Roman" pitchFamily="18" charset="0"/>
              </a:rPr>
              <a:t>| …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s-1 </a:t>
            </a:r>
            <a:r>
              <a:rPr kumimoji="0" lang="en-US" altLang="zh-CN" kern="0" dirty="0">
                <a:latin typeface="Times New Roman" pitchFamily="18" charset="0"/>
              </a:rPr>
              <a:t>| | P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kumimoji="0" lang="en-US" altLang="zh-CN" kern="0" dirty="0">
                <a:latin typeface="Times New Roman" pitchFamily="18" charset="0"/>
              </a:rPr>
              <a:t>| ,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</a:rPr>
              <a:t>     </a:t>
            </a:r>
            <a:r>
              <a:rPr kumimoji="0" lang="zh-CN" altLang="en-US" kern="0" dirty="0">
                <a:latin typeface="Times New Roman" pitchFamily="18" charset="0"/>
              </a:rPr>
              <a:t>故               </a:t>
            </a:r>
            <a:r>
              <a:rPr kumimoji="0" lang="en-US" altLang="zh-CN" kern="0" dirty="0">
                <a:latin typeface="Times New Roman" pitchFamily="18" charset="0"/>
              </a:rPr>
              <a:t>| A B | = | A | | B | 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+mn-ea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4165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定理 </a:t>
            </a:r>
            <a:r>
              <a:rPr lang="en-US" altLang="zh-CN" sz="3600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</a:rPr>
              <a:t>对于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阶方阵 </a:t>
            </a:r>
            <a:r>
              <a:rPr lang="en-US" altLang="zh-CN" sz="3600" b="1" smtClean="0">
                <a:latin typeface="Times New Roman" pitchFamily="18" charset="0"/>
              </a:rPr>
              <a:t>A , B ,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| A B | = | A | | B |</a:t>
            </a:r>
          </a:p>
        </p:txBody>
      </p:sp>
      <p:pic>
        <p:nvPicPr>
          <p:cNvPr id="17510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8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方阵乘积的行列式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149" name="Rectangle 5"/>
          <p:cNvSpPr>
            <a:spLocks noChangeArrowheads="1"/>
          </p:cNvSpPr>
          <p:nvPr/>
        </p:nvSpPr>
        <p:spPr bwMode="auto">
          <a:xfrm>
            <a:off x="539750" y="2565400"/>
            <a:ext cx="646113" cy="2592388"/>
          </a:xfrm>
          <a:prstGeom prst="rect">
            <a:avLst/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54" name="Rectangle 10"/>
          <p:cNvSpPr>
            <a:spLocks noChangeArrowheads="1"/>
          </p:cNvSpPr>
          <p:nvPr/>
        </p:nvSpPr>
        <p:spPr bwMode="auto">
          <a:xfrm>
            <a:off x="5508625" y="2133600"/>
            <a:ext cx="3240088" cy="574675"/>
          </a:xfrm>
          <a:prstGeom prst="rect">
            <a:avLst/>
          </a:prstGeom>
          <a:solidFill>
            <a:srgbClr val="33996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59" name="Rectangle 15"/>
          <p:cNvSpPr>
            <a:spLocks noChangeArrowheads="1"/>
          </p:cNvSpPr>
          <p:nvPr/>
        </p:nvSpPr>
        <p:spPr bwMode="auto">
          <a:xfrm>
            <a:off x="1403350" y="2565400"/>
            <a:ext cx="646113" cy="2592388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0" name="Rectangle 16"/>
          <p:cNvSpPr>
            <a:spLocks noChangeArrowheads="1"/>
          </p:cNvSpPr>
          <p:nvPr/>
        </p:nvSpPr>
        <p:spPr bwMode="auto">
          <a:xfrm>
            <a:off x="2195513" y="2565400"/>
            <a:ext cx="646112" cy="2592388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1" name="Rectangle 17"/>
          <p:cNvSpPr>
            <a:spLocks noChangeArrowheads="1"/>
          </p:cNvSpPr>
          <p:nvPr/>
        </p:nvSpPr>
        <p:spPr bwMode="auto">
          <a:xfrm>
            <a:off x="3059113" y="2565400"/>
            <a:ext cx="646112" cy="2592388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2" name="Rectangle 18"/>
          <p:cNvSpPr>
            <a:spLocks noChangeArrowheads="1"/>
          </p:cNvSpPr>
          <p:nvPr/>
        </p:nvSpPr>
        <p:spPr bwMode="auto">
          <a:xfrm>
            <a:off x="3924300" y="2565400"/>
            <a:ext cx="646113" cy="2592388"/>
          </a:xfrm>
          <a:prstGeom prst="rect">
            <a:avLst/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3" name="Rectangle 19"/>
          <p:cNvSpPr>
            <a:spLocks noChangeArrowheads="1"/>
          </p:cNvSpPr>
          <p:nvPr/>
        </p:nvSpPr>
        <p:spPr bwMode="auto">
          <a:xfrm>
            <a:off x="5508625" y="2781300"/>
            <a:ext cx="3240088" cy="574675"/>
          </a:xfrm>
          <a:prstGeom prst="rect">
            <a:avLst/>
          </a:prstGeom>
          <a:solidFill>
            <a:srgbClr val="008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4" name="Rectangle 20"/>
          <p:cNvSpPr>
            <a:spLocks noChangeArrowheads="1"/>
          </p:cNvSpPr>
          <p:nvPr/>
        </p:nvSpPr>
        <p:spPr bwMode="auto">
          <a:xfrm>
            <a:off x="5508625" y="3500438"/>
            <a:ext cx="3240088" cy="574675"/>
          </a:xfrm>
          <a:prstGeom prst="rect">
            <a:avLst/>
          </a:prstGeom>
          <a:solidFill>
            <a:srgbClr val="008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5" name="Rectangle 21"/>
          <p:cNvSpPr>
            <a:spLocks noChangeArrowheads="1"/>
          </p:cNvSpPr>
          <p:nvPr/>
        </p:nvSpPr>
        <p:spPr bwMode="auto">
          <a:xfrm>
            <a:off x="5508625" y="4149725"/>
            <a:ext cx="3240088" cy="574675"/>
          </a:xfrm>
          <a:prstGeom prst="rect">
            <a:avLst/>
          </a:prstGeom>
          <a:solidFill>
            <a:srgbClr val="008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0166" name="Rectangle 22"/>
          <p:cNvSpPr>
            <a:spLocks noChangeArrowheads="1"/>
          </p:cNvSpPr>
          <p:nvPr/>
        </p:nvSpPr>
        <p:spPr bwMode="auto">
          <a:xfrm>
            <a:off x="5508625" y="4868863"/>
            <a:ext cx="3240088" cy="574675"/>
          </a:xfrm>
          <a:prstGeom prst="rect">
            <a:avLst/>
          </a:prstGeom>
          <a:solidFill>
            <a:srgbClr val="33996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76140" name="Object 25"/>
          <p:cNvGraphicFramePr>
            <a:graphicFrameLocks noChangeAspect="1"/>
          </p:cNvGraphicFramePr>
          <p:nvPr/>
        </p:nvGraphicFramePr>
        <p:xfrm>
          <a:off x="250825" y="2589213"/>
          <a:ext cx="4608513" cy="26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9" name="公式" r:id="rId3" imgW="1193800" imgH="914400" progId="Equation.3">
                  <p:embed/>
                </p:oleObj>
              </mc:Choice>
              <mc:Fallback>
                <p:oleObj name="公式" r:id="rId3" imgW="1193800" imgH="9144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589213"/>
                        <a:ext cx="4608513" cy="262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41" name="Object 26"/>
          <p:cNvGraphicFramePr>
            <a:graphicFrameLocks noChangeAspect="1"/>
          </p:cNvGraphicFramePr>
          <p:nvPr/>
        </p:nvGraphicFramePr>
        <p:xfrm>
          <a:off x="5292725" y="2124075"/>
          <a:ext cx="3730625" cy="337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0" name="公式" r:id="rId5" imgW="939800" imgH="1143000" progId="Equation.3">
                  <p:embed/>
                </p:oleObj>
              </mc:Choice>
              <mc:Fallback>
                <p:oleObj name="公式" r:id="rId5" imgW="939800" imgH="1143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124075"/>
                        <a:ext cx="3730625" cy="337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42" name="Object 27"/>
          <p:cNvGraphicFramePr>
            <a:graphicFrameLocks noChangeAspect="1"/>
          </p:cNvGraphicFramePr>
          <p:nvPr/>
        </p:nvGraphicFramePr>
        <p:xfrm>
          <a:off x="3084513" y="774700"/>
          <a:ext cx="30813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1" name="公式" r:id="rId7" imgW="939392" imgH="241195" progId="Equation.3">
                  <p:embed/>
                </p:oleObj>
              </mc:Choice>
              <mc:Fallback>
                <p:oleObj name="公式" r:id="rId7" imgW="939392" imgH="24119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774700"/>
                        <a:ext cx="3081337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7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7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87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70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7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7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7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7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7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7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0149" grpId="0" animBg="1"/>
      <p:bldP spid="4870154" grpId="0" animBg="1"/>
      <p:bldP spid="4870159" grpId="0" animBg="1"/>
      <p:bldP spid="4870160" grpId="0" animBg="1"/>
      <p:bldP spid="4870161" grpId="0" animBg="1"/>
      <p:bldP spid="4870162" grpId="0" animBg="1"/>
      <p:bldP spid="4870163" grpId="0" animBg="1"/>
      <p:bldP spid="4870164" grpId="0" animBg="1"/>
      <p:bldP spid="4870165" grpId="0" animBg="1"/>
      <p:bldP spid="487016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172" name="Rectangle 4"/>
          <p:cNvSpPr>
            <a:spLocks noChangeArrowheads="1"/>
          </p:cNvSpPr>
          <p:nvPr/>
        </p:nvSpPr>
        <p:spPr bwMode="auto">
          <a:xfrm>
            <a:off x="2700338" y="2852738"/>
            <a:ext cx="3671887" cy="2160587"/>
          </a:xfrm>
          <a:prstGeom prst="rect">
            <a:avLst/>
          </a:prstGeom>
          <a:solidFill>
            <a:srgbClr val="FFCC00">
              <a:alpha val="59999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77155" name="Object 9"/>
          <p:cNvGraphicFramePr>
            <a:graphicFrameLocks noChangeAspect="1"/>
          </p:cNvGraphicFramePr>
          <p:nvPr/>
        </p:nvGraphicFramePr>
        <p:xfrm>
          <a:off x="1692275" y="1628775"/>
          <a:ext cx="545623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48" name="公式" r:id="rId3" imgW="1663700" imgH="203200" progId="Equation.3">
                  <p:embed/>
                </p:oleObj>
              </mc:Choice>
              <mc:Fallback>
                <p:oleObj name="公式" r:id="rId3" imgW="16637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628775"/>
                        <a:ext cx="545623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71179" name="Rectangle 11"/>
          <p:cNvSpPr>
            <a:spLocks noChangeArrowheads="1"/>
          </p:cNvSpPr>
          <p:nvPr/>
        </p:nvSpPr>
        <p:spPr bwMode="auto">
          <a:xfrm>
            <a:off x="3708400" y="2852738"/>
            <a:ext cx="2665413" cy="216058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871180" name="Object 12"/>
          <p:cNvGraphicFramePr>
            <a:graphicFrameLocks noChangeAspect="1"/>
          </p:cNvGraphicFramePr>
          <p:nvPr/>
        </p:nvGraphicFramePr>
        <p:xfrm>
          <a:off x="1331913" y="2852738"/>
          <a:ext cx="6372225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49" name="公式" r:id="rId5" imgW="1473200" imgH="914400" progId="Equation.3">
                  <p:embed/>
                </p:oleObj>
              </mc:Choice>
              <mc:Fallback>
                <p:oleObj name="公式" r:id="rId5" imgW="1473200" imgH="914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852738"/>
                        <a:ext cx="6372225" cy="29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1181" name="Object 13"/>
          <p:cNvGraphicFramePr>
            <a:graphicFrameLocks noChangeAspect="1"/>
          </p:cNvGraphicFramePr>
          <p:nvPr/>
        </p:nvGraphicFramePr>
        <p:xfrm>
          <a:off x="4211638" y="3573463"/>
          <a:ext cx="863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50" name="公式" r:id="rId7" imgW="152268" imgH="164957" progId="Equation.3">
                  <p:embed/>
                </p:oleObj>
              </mc:Choice>
              <mc:Fallback>
                <p:oleObj name="公式" r:id="rId7" imgW="152268" imgH="16495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573463"/>
                        <a:ext cx="8636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9" name="Object 14"/>
          <p:cNvGraphicFramePr>
            <a:graphicFrameLocks noChangeAspect="1"/>
          </p:cNvGraphicFramePr>
          <p:nvPr/>
        </p:nvGraphicFramePr>
        <p:xfrm>
          <a:off x="3059113" y="620713"/>
          <a:ext cx="30813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51" name="公式" r:id="rId9" imgW="939392" imgH="241195" progId="Equation.3">
                  <p:embed/>
                </p:oleObj>
              </mc:Choice>
              <mc:Fallback>
                <p:oleObj name="公式" r:id="rId9" imgW="939392" imgH="24119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20713"/>
                        <a:ext cx="308133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1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1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7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71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71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71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71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71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71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1172" grpId="0" animBg="1"/>
      <p:bldP spid="487117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178" name="Object 3"/>
          <p:cNvGraphicFramePr>
            <a:graphicFrameLocks noChangeAspect="1"/>
          </p:cNvGraphicFramePr>
          <p:nvPr/>
        </p:nvGraphicFramePr>
        <p:xfrm>
          <a:off x="684213" y="836613"/>
          <a:ext cx="78232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7" name="公式" r:id="rId3" imgW="2628900" imgH="203200" progId="Equation.3">
                  <p:embed/>
                </p:oleObj>
              </mc:Choice>
              <mc:Fallback>
                <p:oleObj name="公式" r:id="rId3" imgW="26289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78232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2206" name="Object 14"/>
          <p:cNvGraphicFramePr>
            <a:graphicFrameLocks noChangeAspect="1"/>
          </p:cNvGraphicFramePr>
          <p:nvPr/>
        </p:nvGraphicFramePr>
        <p:xfrm>
          <a:off x="2051050" y="4292600"/>
          <a:ext cx="5218113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8" name="公式" r:id="rId5" imgW="1752600" imgH="457200" progId="Equation.3">
                  <p:embed/>
                </p:oleObj>
              </mc:Choice>
              <mc:Fallback>
                <p:oleObj name="公式" r:id="rId5" imgW="17526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292600"/>
                        <a:ext cx="5218113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2207" name="Object 15"/>
          <p:cNvGraphicFramePr>
            <a:graphicFrameLocks noChangeAspect="1"/>
          </p:cNvGraphicFramePr>
          <p:nvPr/>
        </p:nvGraphicFramePr>
        <p:xfrm>
          <a:off x="827088" y="2349500"/>
          <a:ext cx="7523162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9" name="公式" r:id="rId7" imgW="2527300" imgH="457200" progId="Equation.3">
                  <p:embed/>
                </p:oleObj>
              </mc:Choice>
              <mc:Fallback>
                <p:oleObj name="公式" r:id="rId7" imgW="25273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7523162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7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7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宋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引理：若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AB = 0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， 则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            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这里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= 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列数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行数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4294967295"/>
          </p:nvPr>
        </p:nvSpPr>
        <p:spPr>
          <a:xfrm>
            <a:off x="457200" y="1916113"/>
            <a:ext cx="8229600" cy="4210050"/>
          </a:xfrm>
          <a:blipFill rotWithShape="1">
            <a:blip r:embed="rId2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9635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 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矩阵空间</a:t>
            </a:r>
            <a:endParaRPr lang="zh-CN" altLang="en-US" sz="4000" b="1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证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: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设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B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 [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] ,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若有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       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AB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[ A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 A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]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0 ,</a:t>
            </a:r>
            <a:endParaRPr lang="en-US" altLang="zh-CN" sz="3600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则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sz="3600" b="1" smtClean="0">
                <a:latin typeface="Times New Roman" pitchFamily="18" charset="0"/>
                <a:sym typeface="Euclid Symbol" pitchFamily="18" charset="2"/>
              </a:rPr>
              <a:t>,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A X = 0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的解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    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sz="3600" b="1" smtClean="0">
                <a:latin typeface="Times New Roman" pitchFamily="18" charset="0"/>
                <a:sym typeface="Euclid Symbol" pitchFamily="18" charset="2"/>
              </a:rPr>
              <a:t>,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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n   –   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      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+  B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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511333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:</a:t>
            </a:r>
            <a:r>
              <a:rPr lang="en-US" altLang="zh-CN" sz="3600" b="1" smtClean="0">
                <a:ea typeface="华文楷体" pitchFamily="2" charset="-122"/>
              </a:rPr>
              <a:t> </a:t>
            </a:r>
            <a:r>
              <a:rPr lang="zh-CN" altLang="en-US" sz="3600" b="1" smtClean="0">
                <a:ea typeface="华文楷体" pitchFamily="2" charset="-122"/>
              </a:rPr>
              <a:t>已知                    </a:t>
            </a:r>
            <a:r>
              <a:rPr lang="zh-CN" altLang="en-US" sz="3600" b="1" smtClean="0"/>
              <a:t>，</a:t>
            </a:r>
            <a:r>
              <a:rPr lang="zh-CN" altLang="en-US" sz="3600" b="1" smtClean="0">
                <a:ea typeface="华文楷体" pitchFamily="2" charset="-122"/>
              </a:rPr>
              <a:t>则</a:t>
            </a:r>
            <a:r>
              <a:rPr lang="zh-CN" altLang="en-US" sz="3600" b="1" smtClean="0"/>
              <a:t> </a:t>
            </a:r>
            <a:r>
              <a:rPr lang="zh-CN" altLang="en-US" sz="3600" b="1" smtClean="0">
                <a:latin typeface="Times New Roman" pitchFamily="18" charset="0"/>
              </a:rPr>
              <a:t>                 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  <a:r>
              <a:rPr lang="en-US" altLang="zh-CN" sz="3600" b="1" smtClean="0"/>
              <a:t>                     </a:t>
            </a:r>
          </a:p>
          <a:p>
            <a:pPr eaLnBrk="1" hangingPunct="1">
              <a:lnSpc>
                <a:spcPct val="130000"/>
              </a:lnSpc>
            </a:pPr>
            <a:endParaRPr lang="en-US" altLang="zh-CN" sz="3600" b="1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若有矩阵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B ≠ 0</a:t>
            </a:r>
            <a:r>
              <a:rPr lang="en-US" altLang="zh-CN" sz="3600" b="1" smtClean="0"/>
              <a:t>  </a:t>
            </a:r>
            <a:r>
              <a:rPr lang="zh-CN" altLang="en-US" sz="3600" b="1" smtClean="0">
                <a:ea typeface="华文楷体" pitchFamily="2" charset="-122"/>
              </a:rPr>
              <a:t>使得</a:t>
            </a:r>
            <a:r>
              <a:rPr lang="zh-CN" altLang="en-US" sz="3600" b="1" smtClean="0"/>
              <a:t>  </a:t>
            </a:r>
            <a:r>
              <a:rPr lang="en-US" altLang="zh-CN" sz="3600" b="1" smtClean="0">
                <a:latin typeface="Times New Roman" pitchFamily="18" charset="0"/>
              </a:rPr>
              <a:t>A B = 0 </a:t>
            </a:r>
            <a:r>
              <a:rPr lang="zh-CN" altLang="en-US" sz="3600" b="1" smtClean="0">
                <a:latin typeface="Times New Roman" pitchFamily="18" charset="0"/>
              </a:rPr>
              <a:t>，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ea typeface="华文楷体" pitchFamily="2" charset="-122"/>
              </a:rPr>
              <a:t>的秩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=  1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写出一个满足以上条件的矩阵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B =</a:t>
            </a:r>
          </a:p>
        </p:txBody>
      </p:sp>
      <p:sp>
        <p:nvSpPr>
          <p:cNvPr id="6114307" name="Rectangle 3"/>
          <p:cNvSpPr>
            <a:spLocks noChangeArrowheads="1"/>
          </p:cNvSpPr>
          <p:nvPr/>
        </p:nvSpPr>
        <p:spPr bwMode="auto">
          <a:xfrm>
            <a:off x="2916238" y="3644900"/>
            <a:ext cx="792162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114308" name="Object 4"/>
          <p:cNvGraphicFramePr>
            <a:graphicFrameLocks noChangeAspect="1"/>
          </p:cNvGraphicFramePr>
          <p:nvPr/>
        </p:nvGraphicFramePr>
        <p:xfrm>
          <a:off x="7380288" y="3644900"/>
          <a:ext cx="1055687" cy="233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2" name="公式" r:id="rId3" imgW="355446" imgH="710891" progId="Equation.3">
                  <p:embed/>
                </p:oleObj>
              </mc:Choice>
              <mc:Fallback>
                <p:oleObj name="公式" r:id="rId3" imgW="355446" imgH="7108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644900"/>
                        <a:ext cx="1055687" cy="233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3" name="Object 5"/>
          <p:cNvGraphicFramePr>
            <a:graphicFrameLocks noChangeAspect="1"/>
          </p:cNvGraphicFramePr>
          <p:nvPr/>
        </p:nvGraphicFramePr>
        <p:xfrm>
          <a:off x="2339975" y="981075"/>
          <a:ext cx="237331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3" name="公式" r:id="rId5" imgW="1002865" imgH="457002" progId="Equation.3">
                  <p:embed/>
                </p:oleObj>
              </mc:Choice>
              <mc:Fallback>
                <p:oleObj name="公式" r:id="rId5" imgW="1002865" imgH="45700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981075"/>
                        <a:ext cx="2373313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4" name="Object 6"/>
          <p:cNvGraphicFramePr>
            <a:graphicFrameLocks noChangeAspect="1"/>
          </p:cNvGraphicFramePr>
          <p:nvPr/>
        </p:nvGraphicFramePr>
        <p:xfrm>
          <a:off x="5795963" y="1196975"/>
          <a:ext cx="17129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4" name="公式" r:id="rId7" imgW="723586" imgH="241195" progId="Equation.3">
                  <p:embed/>
                </p:oleObj>
              </mc:Choice>
              <mc:Fallback>
                <p:oleObj name="公式" r:id="rId7" imgW="723586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196975"/>
                        <a:ext cx="17129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14311" name="Rectangle 7"/>
          <p:cNvSpPr>
            <a:spLocks noChangeArrowheads="1"/>
          </p:cNvSpPr>
          <p:nvPr/>
        </p:nvSpPr>
        <p:spPr bwMode="auto">
          <a:xfrm>
            <a:off x="7235825" y="1125538"/>
            <a:ext cx="7207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114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1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611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11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611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1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114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14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14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4307" grpId="0" animBg="1"/>
      <p:bldP spid="61143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4099" name="AutoShape 3"/>
          <p:cNvSpPr>
            <a:spLocks noChangeArrowheads="1"/>
          </p:cNvSpPr>
          <p:nvPr/>
        </p:nvSpPr>
        <p:spPr bwMode="auto">
          <a:xfrm>
            <a:off x="2916238" y="765175"/>
            <a:ext cx="1727200" cy="71913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4041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  <a:noFill/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宋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引理：若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AB = 0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， 则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           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.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这里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= 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列数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行数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定理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        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+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</a:t>
            </a:r>
            <a:endParaRPr lang="en-US" altLang="zh-CN" sz="4000" b="1" smtClean="0"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0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0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0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0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409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        A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–  A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n </a:t>
            </a:r>
            <a:endParaRPr lang="en-US" altLang="zh-CN" sz="36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证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:</a:t>
            </a:r>
            <a:r>
              <a:rPr lang="en-US" altLang="zh-CN" sz="3600" b="1" dirty="0" smtClean="0"/>
              <a:t> 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记  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B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[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…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]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则有  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AB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[ 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… 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]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不妨设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AB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r ,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  <a:sym typeface="Euclid Symbol" pitchFamily="18" charset="2"/>
              </a:rPr>
              <a:t>, </a:t>
            </a:r>
            <a:r>
              <a:rPr lang="en-US" altLang="zh-CN" sz="3600" b="1" dirty="0" err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err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AB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的列极大无关组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.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86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86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86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88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𝐀𝐁</m:t>
                    </m:r>
                    <m:r>
                      <a:rPr lang="en-US" altLang="zh-CN" sz="3600" b="1" i="0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[</m:t>
                    </m:r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 b="1" i="0" smtClean="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zh-CN" altLang="en-US" sz="3600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b="1" i="0" smtClean="0">
                        <a:latin typeface="Cambria Math"/>
                      </a:rPr>
                      <m:t> ]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 rot="16200000">
            <a:off x="3416252" y="291479"/>
            <a:ext cx="295274" cy="2160242"/>
          </a:xfrm>
          <a:prstGeom prst="leftBrace">
            <a:avLst>
              <a:gd name="adj1" fmla="val 77195"/>
              <a:gd name="adj2" fmla="val 50000"/>
            </a:avLst>
          </a:pr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9003" y="1628799"/>
            <a:ext cx="2909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华文楷体" pitchFamily="2" charset="-122"/>
              </a:rPr>
              <a:t>AB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极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</a:rPr>
              <a:t>大无关组</a:t>
            </a:r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88024" y="429129"/>
            <a:ext cx="2736304" cy="865188"/>
          </a:xfrm>
          <a:prstGeom prst="rect">
            <a:avLst/>
          </a:prstGeom>
          <a:solidFill>
            <a:srgbClr val="00FF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921" y="2987367"/>
                <a:ext cx="89785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  <m:r>
                            <a:rPr lang="en-US" altLang="zh-CN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⋯+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" y="2987367"/>
                <a:ext cx="897857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2594" y="4632672"/>
                <a:ext cx="84745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⋯+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4" y="4632672"/>
                <a:ext cx="847451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47313" y="3848960"/>
                <a:ext cx="29429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                   ⋯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313" y="3848960"/>
                <a:ext cx="294292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2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 animBg="1"/>
      <p:bldP spid="5" grpId="0"/>
      <p:bldP spid="8" grpId="0"/>
      <p:bldP spid="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𝐀𝐁</m:t>
                    </m:r>
                    <m:r>
                      <a:rPr lang="en-US" altLang="zh-CN" sz="3600" b="1" i="0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[</m:t>
                    </m:r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 b="1" i="0" smtClean="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zh-CN" altLang="en-US" sz="3600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b="1" i="0" smtClean="0">
                        <a:latin typeface="Cambria Math"/>
                      </a:rPr>
                      <m:t> ]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 rot="16200000">
            <a:off x="3416252" y="291479"/>
            <a:ext cx="295274" cy="2160242"/>
          </a:xfrm>
          <a:prstGeom prst="leftBrace">
            <a:avLst>
              <a:gd name="adj1" fmla="val 77195"/>
              <a:gd name="adj2" fmla="val 50000"/>
            </a:avLst>
          </a:pr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9003" y="1628799"/>
            <a:ext cx="2909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华文楷体" pitchFamily="2" charset="-122"/>
              </a:rPr>
              <a:t>AB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极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</a:rPr>
              <a:t>大无关组</a:t>
            </a:r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88024" y="429129"/>
            <a:ext cx="2736304" cy="865188"/>
          </a:xfrm>
          <a:prstGeom prst="rect">
            <a:avLst/>
          </a:prstGeom>
          <a:solidFill>
            <a:srgbClr val="00FF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83768" y="3848958"/>
                <a:ext cx="29429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                   ⋯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848958"/>
                <a:ext cx="294292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AutoShape 10"/>
          <p:cNvCxnSpPr>
            <a:cxnSpLocks noChangeShapeType="1"/>
            <a:endCxn id="13" idx="0"/>
          </p:cNvCxnSpPr>
          <p:nvPr/>
        </p:nvCxnSpPr>
        <p:spPr bwMode="auto">
          <a:xfrm rot="10800000" flipV="1">
            <a:off x="4439951" y="2060575"/>
            <a:ext cx="3445162" cy="942072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882890" y="1768186"/>
                <a:ext cx="1112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90" y="1768186"/>
                <a:ext cx="111222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864038" y="3590876"/>
                <a:ext cx="7050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𝒔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38" y="3590876"/>
                <a:ext cx="705065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0"/>
          <p:cNvCxnSpPr>
            <a:cxnSpLocks noChangeShapeType="1"/>
            <a:stCxn id="12" idx="1"/>
            <a:endCxn id="18" idx="0"/>
          </p:cNvCxnSpPr>
          <p:nvPr/>
        </p:nvCxnSpPr>
        <p:spPr bwMode="auto">
          <a:xfrm rot="10800000" flipV="1">
            <a:off x="4080222" y="3883264"/>
            <a:ext cx="3783817" cy="705066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677396" y="5733256"/>
                <a:ext cx="50644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lang="en-US" altLang="zh-CN" b="1" i="0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/>
                        </a:rPr>
                        <m:t>=⋯=</m:t>
                      </m:r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𝒔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396" y="5733256"/>
                <a:ext cx="5064400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1571598" y="3002647"/>
            <a:ext cx="5736706" cy="714385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1572218" y="4588330"/>
            <a:ext cx="5016006" cy="714385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45011" y="3002647"/>
                <a:ext cx="758506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( </m:t>
                          </m:r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)=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11" y="3002647"/>
                <a:ext cx="7585067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29414" y="4653136"/>
                <a:ext cx="79208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−⋯−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4" y="4653136"/>
                <a:ext cx="7920880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7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13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8653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𝒓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𝒔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b="1">
                        <a:latin typeface="Cambria Math"/>
                        <a:ea typeface="Cambria Math"/>
                      </a:rPr>
                      <m:t>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b="1" dirty="0"/>
                  <a:t>的解空间</a:t>
                </a:r>
                <a:r>
                  <a:rPr lang="en-US" altLang="zh-CN" b="1" dirty="0"/>
                  <a:t>,  </a:t>
                </a:r>
                <a:r>
                  <a:rPr lang="zh-CN" altLang="en-US" b="1" dirty="0" smtClean="0"/>
                  <a:t>故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𝒓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𝒔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zh-CN" altLang="en-US" b="1" dirty="0" smtClean="0"/>
                  <a:t>秩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zh-CN" altLang="en-US" b="1" i="1" smtClean="0">
                        <a:latin typeface="Cambria Math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  <m:r>
                      <a:rPr lang="en-US" altLang="zh-CN" b="1" i="1" smtClean="0">
                        <a:latin typeface="Cambria Math"/>
                      </a:rPr>
                      <m:t> − </m:t>
                    </m:r>
                    <m:r>
                      <a:rPr lang="en-US" altLang="zh-CN" b="1">
                        <a:latin typeface="Cambria Math"/>
                        <a:ea typeface="Cambria Math"/>
                      </a:rPr>
                      <m:t>𝐀</m:t>
                    </m:r>
                  </m:oMath>
                </a14:m>
                <a:r>
                  <a:rPr lang="zh-CN" altLang="en-US" b="1" dirty="0" smtClean="0"/>
                  <a:t> 秩</a:t>
                </a:r>
                <a:endParaRPr lang="zh-CN" altLang="en-US" b="1" dirty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/>
                      </a:rPr>
                      <m:t>𝐁</m:t>
                    </m:r>
                  </m:oMath>
                </a14:m>
                <a:r>
                  <a:rPr lang="zh-CN" altLang="en-US" b="1" dirty="0" smtClean="0"/>
                  <a:t> 秩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a:rPr lang="en-US" altLang="zh-CN" b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 秩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sub>
                    </m:sSub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0" i="0" smtClean="0">
                            <a:latin typeface="Cambria Math"/>
                          </a:rPr>
                          <m:t>  </m:t>
                        </m:r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𝒓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𝒔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 </a:t>
                </a:r>
                <a:r>
                  <a:rPr lang="zh-CN" altLang="en-US" b="1" dirty="0"/>
                  <a:t>秩</a:t>
                </a:r>
                <a:endParaRPr lang="en-US" altLang="zh-CN" b="1" dirty="0">
                  <a:latin typeface="+mn-ea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sub>
                    </m:sSub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b="1" dirty="0"/>
                          <m:t>秩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+</m:t>
                        </m:r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𝒓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Sup>
                      <m:sSub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𝒔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b="1" dirty="0"/>
                  <a:t> 秩</a:t>
                </a:r>
                <a:endParaRPr lang="en-US" altLang="zh-CN" b="1" dirty="0">
                  <a:latin typeface="+mn-ea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ea typeface="Cambria Math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 + </m:t>
                    </m:r>
                    <m:r>
                      <a:rPr lang="en-US" altLang="zh-CN" b="1" i="1">
                        <a:latin typeface="Cambria Math"/>
                      </a:rPr>
                      <m:t>𝒏</m:t>
                    </m:r>
                    <m:r>
                      <a:rPr lang="en-US" altLang="zh-CN" b="1" i="1">
                        <a:latin typeface="Cambria Math"/>
                      </a:rPr>
                      <m:t> − </m:t>
                    </m:r>
                    <m:r>
                      <a:rPr lang="en-US" altLang="zh-CN" b="1">
                        <a:latin typeface="Cambria Math"/>
                        <a:ea typeface="Cambria Math"/>
                      </a:rPr>
                      <m:t>𝐀</m:t>
                    </m:r>
                  </m:oMath>
                </a14:m>
                <a:r>
                  <a:rPr lang="zh-CN" altLang="en-US" b="1" dirty="0"/>
                  <a:t>秩</a:t>
                </a:r>
                <a:endParaRPr lang="en-US" altLang="zh-CN" b="1" dirty="0">
                  <a:latin typeface="+mn-ea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88653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6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6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6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6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8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8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8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86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定理：</a:t>
            </a:r>
          </a:p>
          <a:p>
            <a:pPr eaLnBrk="1" hangingPunct="1"/>
            <a:endParaRPr lang="zh-CN" altLang="en-US" sz="4000" b="1" smtClean="0">
              <a:latin typeface="Times New Roman" pitchFamily="18" charset="0"/>
            </a:endParaRPr>
          </a:p>
          <a:p>
            <a:pPr eaLnBrk="1" hangingPunct="1"/>
            <a:endParaRPr lang="zh-CN" altLang="en-US" sz="40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  这里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= A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的列数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B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的行数。</a:t>
            </a:r>
          </a:p>
        </p:txBody>
      </p:sp>
      <p:graphicFrame>
        <p:nvGraphicFramePr>
          <p:cNvPr id="188419" name="Object 3"/>
          <p:cNvGraphicFramePr>
            <a:graphicFrameLocks noChangeAspect="1"/>
          </p:cNvGraphicFramePr>
          <p:nvPr/>
        </p:nvGraphicFramePr>
        <p:xfrm>
          <a:off x="250825" y="2924175"/>
          <a:ext cx="86582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69" name="Equation" r:id="rId3" imgW="2476500" imgH="203200" progId="Equation.DSMT4">
                  <p:embed/>
                </p:oleObj>
              </mc:Choice>
              <mc:Fallback>
                <p:oleObj name="Equation" r:id="rId3" imgW="24765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924175"/>
                        <a:ext cx="86582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1652" name="AutoShape 4"/>
          <p:cNvSpPr>
            <a:spLocks noChangeArrowheads="1"/>
          </p:cNvSpPr>
          <p:nvPr/>
        </p:nvSpPr>
        <p:spPr bwMode="auto">
          <a:xfrm>
            <a:off x="468313" y="333375"/>
            <a:ext cx="3097212" cy="2017713"/>
          </a:xfrm>
          <a:prstGeom prst="wedgeRoundRectCallout">
            <a:avLst>
              <a:gd name="adj1" fmla="val -35134"/>
              <a:gd name="adj2" fmla="val 75176"/>
              <a:gd name="adj3" fmla="val 16667"/>
            </a:avLst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>
              <a:latin typeface="French Script MT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latin typeface="Times New Roman" pitchFamily="18" charset="0"/>
              </a:rPr>
              <a:t>如果 </a:t>
            </a:r>
            <a:r>
              <a:rPr lang="en-US" altLang="zh-CN" sz="3600">
                <a:latin typeface="Times New Roman" pitchFamily="18" charset="0"/>
              </a:rPr>
              <a:t>A </a:t>
            </a:r>
            <a:r>
              <a:rPr lang="zh-CN" altLang="en-US" sz="3600">
                <a:latin typeface="Times New Roman" pitchFamily="18" charset="0"/>
              </a:rPr>
              <a:t>秩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itchFamily="18" charset="0"/>
              </a:rPr>
              <a:t>=  n </a:t>
            </a:r>
            <a:r>
              <a:rPr lang="zh-CN" altLang="en-US" sz="3600">
                <a:latin typeface="Times New Roman" pitchFamily="18" charset="0"/>
              </a:rPr>
              <a:t>？</a:t>
            </a:r>
          </a:p>
        </p:txBody>
      </p:sp>
      <p:sp>
        <p:nvSpPr>
          <p:cNvPr id="4891653" name="Line 5"/>
          <p:cNvSpPr>
            <a:spLocks noChangeShapeType="1"/>
          </p:cNvSpPr>
          <p:nvPr/>
        </p:nvSpPr>
        <p:spPr bwMode="auto">
          <a:xfrm>
            <a:off x="323850" y="2997200"/>
            <a:ext cx="1008063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91654" name="Line 6"/>
          <p:cNvSpPr>
            <a:spLocks noChangeShapeType="1"/>
          </p:cNvSpPr>
          <p:nvPr/>
        </p:nvSpPr>
        <p:spPr bwMode="auto">
          <a:xfrm>
            <a:off x="2987675" y="2997200"/>
            <a:ext cx="936625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91655" name="Rectangle 7"/>
          <p:cNvSpPr>
            <a:spLocks noChangeArrowheads="1"/>
          </p:cNvSpPr>
          <p:nvPr/>
        </p:nvSpPr>
        <p:spPr bwMode="auto">
          <a:xfrm>
            <a:off x="827088" y="5300663"/>
            <a:ext cx="7561262" cy="936625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891656" name="Object 8"/>
          <p:cNvGraphicFramePr>
            <a:graphicFrameLocks noChangeAspect="1"/>
          </p:cNvGraphicFramePr>
          <p:nvPr/>
        </p:nvGraphicFramePr>
        <p:xfrm>
          <a:off x="1116013" y="5445125"/>
          <a:ext cx="71278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0" name="公式" r:id="rId5" imgW="1968500" imgH="203200" progId="Equation.3">
                  <p:embed/>
                </p:oleObj>
              </mc:Choice>
              <mc:Fallback>
                <p:oleObj name="公式" r:id="rId5" imgW="19685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445125"/>
                        <a:ext cx="712787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1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9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9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89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9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91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91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91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91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9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1652" grpId="0" animBg="1"/>
      <p:bldP spid="4891653" grpId="0" animBg="1"/>
      <p:bldP spid="4891654" grpId="0" animBg="1"/>
      <p:bldP spid="489165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</a:t>
            </a:r>
          </a:p>
          <a:p>
            <a:pPr eaLnBrk="1" hangingPunct="1"/>
            <a:endParaRPr lang="en-US" altLang="zh-CN" sz="4000" b="1" smtClean="0">
              <a:latin typeface="Times New Roman" pitchFamily="18" charset="0"/>
            </a:endParaRPr>
          </a:p>
          <a:p>
            <a:pPr eaLnBrk="1" hangingPunct="1"/>
            <a:endParaRPr lang="en-US" altLang="zh-CN" sz="40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这里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= A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的列数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B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的行数。</a:t>
            </a:r>
          </a:p>
        </p:txBody>
      </p:sp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250825" y="2924175"/>
          <a:ext cx="86582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3" name="Equation" r:id="rId3" imgW="2476500" imgH="203200" progId="Equation.DSMT4">
                  <p:embed/>
                </p:oleObj>
              </mc:Choice>
              <mc:Fallback>
                <p:oleObj name="Equation" r:id="rId3" imgW="24765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924175"/>
                        <a:ext cx="86582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2676" name="AutoShape 4"/>
          <p:cNvSpPr>
            <a:spLocks noChangeArrowheads="1"/>
          </p:cNvSpPr>
          <p:nvPr/>
        </p:nvSpPr>
        <p:spPr bwMode="auto">
          <a:xfrm>
            <a:off x="1908175" y="476250"/>
            <a:ext cx="3097213" cy="2017713"/>
          </a:xfrm>
          <a:prstGeom prst="wedgeRoundRectCallout">
            <a:avLst>
              <a:gd name="adj1" fmla="val -35134"/>
              <a:gd name="adj2" fmla="val 75176"/>
              <a:gd name="adj3" fmla="val 16667"/>
            </a:avLst>
          </a:prstGeom>
          <a:solidFill>
            <a:srgbClr val="FFFF99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>
              <a:latin typeface="French Script MT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latin typeface="Times New Roman" pitchFamily="18" charset="0"/>
              </a:rPr>
              <a:t>如果 </a:t>
            </a:r>
            <a:r>
              <a:rPr lang="en-US" altLang="zh-CN" sz="3600">
                <a:latin typeface="Times New Roman" pitchFamily="18" charset="0"/>
              </a:rPr>
              <a:t>B </a:t>
            </a:r>
            <a:r>
              <a:rPr lang="zh-CN" altLang="en-US" sz="3600">
                <a:latin typeface="Times New Roman" pitchFamily="18" charset="0"/>
              </a:rPr>
              <a:t>秩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itchFamily="18" charset="0"/>
              </a:rPr>
              <a:t>=  n </a:t>
            </a:r>
            <a:r>
              <a:rPr lang="zh-CN" altLang="en-US" sz="3600">
                <a:latin typeface="Times New Roman" pitchFamily="18" charset="0"/>
              </a:rPr>
              <a:t>？</a:t>
            </a:r>
          </a:p>
        </p:txBody>
      </p:sp>
      <p:sp>
        <p:nvSpPr>
          <p:cNvPr id="4892677" name="Line 5"/>
          <p:cNvSpPr>
            <a:spLocks noChangeShapeType="1"/>
          </p:cNvSpPr>
          <p:nvPr/>
        </p:nvSpPr>
        <p:spPr bwMode="auto">
          <a:xfrm>
            <a:off x="1908175" y="2997200"/>
            <a:ext cx="1008063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92678" name="Line 6"/>
          <p:cNvSpPr>
            <a:spLocks noChangeShapeType="1"/>
          </p:cNvSpPr>
          <p:nvPr/>
        </p:nvSpPr>
        <p:spPr bwMode="auto">
          <a:xfrm>
            <a:off x="2987675" y="2997200"/>
            <a:ext cx="936625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92679" name="Rectangle 7"/>
          <p:cNvSpPr>
            <a:spLocks noChangeArrowheads="1"/>
          </p:cNvSpPr>
          <p:nvPr/>
        </p:nvSpPr>
        <p:spPr bwMode="auto">
          <a:xfrm>
            <a:off x="827088" y="5300663"/>
            <a:ext cx="7561262" cy="936625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892680" name="Object 8"/>
          <p:cNvGraphicFramePr>
            <a:graphicFrameLocks noChangeAspect="1"/>
          </p:cNvGraphicFramePr>
          <p:nvPr/>
        </p:nvGraphicFramePr>
        <p:xfrm>
          <a:off x="1187450" y="5445125"/>
          <a:ext cx="670718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4" name="公式" r:id="rId5" imgW="2451100" imgH="241300" progId="Equation.3">
                  <p:embed/>
                </p:oleObj>
              </mc:Choice>
              <mc:Fallback>
                <p:oleObj name="公式" r:id="rId5" imgW="24511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45125"/>
                        <a:ext cx="6707188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2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92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92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89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9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92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92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92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92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9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2676" grpId="0" animBg="1"/>
      <p:bldP spid="4892677" grpId="0" animBg="1"/>
      <p:bldP spid="4892678" grpId="0" animBg="1"/>
      <p:bldP spid="489267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489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推论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左乘列满秩的矩阵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矩阵的秩不变；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右乘行满秩的矩阵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矩阵的秩不变；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左乘、右乘满秩矩阵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矩阵的秩不变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354" name="Rectangle 2" descr="花束"/>
          <p:cNvSpPr>
            <a:spLocks noChangeArrowheads="1"/>
          </p:cNvSpPr>
          <p:nvPr/>
        </p:nvSpPr>
        <p:spPr bwMode="auto">
          <a:xfrm>
            <a:off x="1476375" y="5805488"/>
            <a:ext cx="6335713" cy="8636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7140355" name="AutoShape 3"/>
          <p:cNvCxnSpPr>
            <a:cxnSpLocks noChangeShapeType="1"/>
            <a:stCxn id="7140354" idx="0"/>
          </p:cNvCxnSpPr>
          <p:nvPr/>
        </p:nvCxnSpPr>
        <p:spPr bwMode="auto">
          <a:xfrm rot="5400000" flipH="1">
            <a:off x="4246562" y="5392738"/>
            <a:ext cx="612775" cy="184150"/>
          </a:xfrm>
          <a:prstGeom prst="curvedConnector3">
            <a:avLst>
              <a:gd name="adj1" fmla="val 48704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40356" name="Rectangle 4" descr="花束"/>
          <p:cNvSpPr>
            <a:spLocks noChangeArrowheads="1"/>
          </p:cNvSpPr>
          <p:nvPr/>
        </p:nvSpPr>
        <p:spPr bwMode="auto">
          <a:xfrm>
            <a:off x="2268538" y="4437063"/>
            <a:ext cx="4248150" cy="792162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7140357" name="AutoShape 5"/>
          <p:cNvCxnSpPr>
            <a:cxnSpLocks noChangeShapeType="1"/>
            <a:stCxn id="7140356" idx="0"/>
          </p:cNvCxnSpPr>
          <p:nvPr/>
        </p:nvCxnSpPr>
        <p:spPr bwMode="auto">
          <a:xfrm rot="-5400000">
            <a:off x="4166394" y="3948907"/>
            <a:ext cx="700087" cy="247650"/>
          </a:xfrm>
          <a:prstGeom prst="curvedConnector3">
            <a:avLst>
              <a:gd name="adj1" fmla="val 48981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40358" name="Rectangle 6" descr="花束"/>
          <p:cNvSpPr>
            <a:spLocks noChangeArrowheads="1"/>
          </p:cNvSpPr>
          <p:nvPr/>
        </p:nvSpPr>
        <p:spPr bwMode="auto">
          <a:xfrm>
            <a:off x="3059113" y="2997200"/>
            <a:ext cx="3097212" cy="792163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40359" name="AutoShape 7"/>
          <p:cNvSpPr>
            <a:spLocks noChangeArrowheads="1"/>
          </p:cNvSpPr>
          <p:nvPr/>
        </p:nvSpPr>
        <p:spPr bwMode="auto">
          <a:xfrm>
            <a:off x="5292725" y="1196975"/>
            <a:ext cx="3311525" cy="792163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22225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40360" name="AutoShape 8"/>
          <p:cNvSpPr>
            <a:spLocks noChangeArrowheads="1"/>
          </p:cNvSpPr>
          <p:nvPr/>
        </p:nvSpPr>
        <p:spPr bwMode="auto">
          <a:xfrm>
            <a:off x="827088" y="765175"/>
            <a:ext cx="3887787" cy="863600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22225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7140361" name="AutoShape 9"/>
          <p:cNvCxnSpPr>
            <a:cxnSpLocks noChangeShapeType="1"/>
            <a:stCxn id="7140358" idx="0"/>
            <a:endCxn id="7140359" idx="2"/>
          </p:cNvCxnSpPr>
          <p:nvPr/>
        </p:nvCxnSpPr>
        <p:spPr bwMode="auto">
          <a:xfrm rot="-5400000">
            <a:off x="5287169" y="1321594"/>
            <a:ext cx="982663" cy="2339975"/>
          </a:xfrm>
          <a:prstGeom prst="curvedConnector3">
            <a:avLst>
              <a:gd name="adj1" fmla="val 49921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40362" name="AutoShape 10"/>
          <p:cNvCxnSpPr>
            <a:cxnSpLocks noChangeShapeType="1"/>
            <a:stCxn id="7140358" idx="0"/>
            <a:endCxn id="7140360" idx="2"/>
          </p:cNvCxnSpPr>
          <p:nvPr/>
        </p:nvCxnSpPr>
        <p:spPr bwMode="auto">
          <a:xfrm rot="5400000" flipH="1">
            <a:off x="3018631" y="1393032"/>
            <a:ext cx="1343025" cy="1836738"/>
          </a:xfrm>
          <a:prstGeom prst="curvedConnector3">
            <a:avLst>
              <a:gd name="adj1" fmla="val 49880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0667" name="Object 11"/>
          <p:cNvGraphicFramePr>
            <a:graphicFrameLocks noChangeAspect="1"/>
          </p:cNvGraphicFramePr>
          <p:nvPr/>
        </p:nvGraphicFramePr>
        <p:xfrm>
          <a:off x="1908175" y="6021388"/>
          <a:ext cx="54149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2" name="公式" r:id="rId4" imgW="1981200" imgH="203200" progId="Equation.3">
                  <p:embed/>
                </p:oleObj>
              </mc:Choice>
              <mc:Fallback>
                <p:oleObj name="公式" r:id="rId4" imgW="19812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021388"/>
                        <a:ext cx="54149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4" name="Object 12"/>
          <p:cNvGraphicFramePr>
            <a:graphicFrameLocks noChangeAspect="1"/>
          </p:cNvGraphicFramePr>
          <p:nvPr/>
        </p:nvGraphicFramePr>
        <p:xfrm>
          <a:off x="2555875" y="4581525"/>
          <a:ext cx="38084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3" name="公式" r:id="rId6" imgW="1295400" imgH="203200" progId="Equation.3">
                  <p:embed/>
                </p:oleObj>
              </mc:Choice>
              <mc:Fallback>
                <p:oleObj name="公式" r:id="rId6" imgW="1295400" imgH="203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581525"/>
                        <a:ext cx="38084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5" name="Object 13"/>
          <p:cNvGraphicFramePr>
            <a:graphicFrameLocks noChangeAspect="1"/>
          </p:cNvGraphicFramePr>
          <p:nvPr/>
        </p:nvGraphicFramePr>
        <p:xfrm>
          <a:off x="3203575" y="3141663"/>
          <a:ext cx="28717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公式" r:id="rId8" imgW="1002865" imgH="203112" progId="Equation.3">
                  <p:embed/>
                </p:oleObj>
              </mc:Choice>
              <mc:Fallback>
                <p:oleObj name="公式" r:id="rId8" imgW="1002865" imgH="2031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141663"/>
                        <a:ext cx="287178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6" name="Object 14"/>
          <p:cNvGraphicFramePr>
            <a:graphicFrameLocks noChangeAspect="1"/>
          </p:cNvGraphicFramePr>
          <p:nvPr/>
        </p:nvGraphicFramePr>
        <p:xfrm>
          <a:off x="5435600" y="1341438"/>
          <a:ext cx="29908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5" name="公式" r:id="rId10" imgW="1028254" imgH="203112" progId="Equation.3">
                  <p:embed/>
                </p:oleObj>
              </mc:Choice>
              <mc:Fallback>
                <p:oleObj name="公式" r:id="rId10" imgW="1028254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341438"/>
                        <a:ext cx="299085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7" name="Object 15"/>
          <p:cNvGraphicFramePr>
            <a:graphicFrameLocks noChangeAspect="1"/>
          </p:cNvGraphicFramePr>
          <p:nvPr/>
        </p:nvGraphicFramePr>
        <p:xfrm>
          <a:off x="1100138" y="908050"/>
          <a:ext cx="343376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6" name="公式" r:id="rId12" imgW="1180588" imgH="215806" progId="Equation.3">
                  <p:embed/>
                </p:oleObj>
              </mc:Choice>
              <mc:Fallback>
                <p:oleObj name="公式" r:id="rId12" imgW="1180588" imgH="21580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908050"/>
                        <a:ext cx="3433762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40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40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14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40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40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40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40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14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40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40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40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40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714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40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40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40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40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714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40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40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40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40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0354" grpId="0" animBg="1"/>
      <p:bldP spid="7140356" grpId="0" animBg="1"/>
      <p:bldP spid="7140358" grpId="0" animBg="1"/>
      <p:bldP spid="7140359" grpId="0" animBg="1"/>
      <p:bldP spid="714036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8208963" cy="4216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元素为实数的对称矩阵称为实对称矩阵</a:t>
            </a:r>
            <a:r>
              <a:rPr lang="zh-CN" altLang="en-US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实对称矩阵有非常好的性质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在实际问题里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有广泛的应用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A </a:t>
            </a:r>
            <a:r>
              <a:rPr lang="zh-CN" altLang="en-US" b="1" smtClean="0">
                <a:latin typeface="Times New Roman" pitchFamily="18" charset="0"/>
              </a:rPr>
              <a:t>实矩阵      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A , AA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实对称</a:t>
            </a: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  </a:t>
            </a:r>
          </a:p>
        </p:txBody>
      </p:sp>
      <p:sp>
        <p:nvSpPr>
          <p:cNvPr id="191491" name="AutoShape 3"/>
          <p:cNvSpPr>
            <a:spLocks noChangeArrowheads="1"/>
          </p:cNvSpPr>
          <p:nvPr/>
        </p:nvSpPr>
        <p:spPr bwMode="auto">
          <a:xfrm>
            <a:off x="3132138" y="4941888"/>
            <a:ext cx="760412" cy="360362"/>
          </a:xfrm>
          <a:prstGeom prst="rightArrow">
            <a:avLst>
              <a:gd name="adj1" fmla="val 50000"/>
              <a:gd name="adj2" fmla="val 5275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191492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3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实对称矩阵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65650" y="5576888"/>
            <a:ext cx="29511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>
                <a:latin typeface="Times New Roman" pitchFamily="18" charset="0"/>
                <a:sym typeface="Symbol" pitchFamily="18" charset="2"/>
              </a:rPr>
              <a:t> 即</a:t>
            </a:r>
            <a:r>
              <a:rPr lang="en-US" altLang="zh-CN">
                <a:latin typeface="Times New Roman" pitchFamily="18" charset="0"/>
                <a:sym typeface="Symbol" pitchFamily="18" charset="2"/>
              </a:rPr>
              <a:t> </a:t>
            </a:r>
            <a:r>
              <a:rPr lang="el-GR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 </a:t>
            </a:r>
            <a:endParaRPr lang="zh-CN" altLang="en-US">
              <a:latin typeface="French Script MT" pitchFamily="66" charset="0"/>
            </a:endParaRP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9512" y="3356992"/>
            <a:ext cx="8768555" cy="193649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1210" y="5589240"/>
            <a:ext cx="3915253" cy="5847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1908175" y="1557338"/>
            <a:ext cx="2951163" cy="647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620713"/>
            <a:ext cx="82296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定理 ：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 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kumimoji="0" lang="en-US" altLang="zh-CN" kern="0" dirty="0" err="1" smtClean="0">
                <a:latin typeface="Times New Roman" pitchFamily="18" charset="0"/>
                <a:cs typeface="Times New Roman" pitchFamily="18" charset="0"/>
              </a:rPr>
              <a:t>m×n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实矩阵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kumimoji="0" lang="el-GR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l-GR" altLang="zh-CN" sz="3600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l-GR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秩  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kumimoji="0" lang="el-GR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秩 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</a:rPr>
              <a:t>=  </a:t>
            </a:r>
            <a:r>
              <a:rPr kumimoji="0" lang="el-GR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l-GR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l-GR" altLang="zh-CN" sz="3600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sz="3600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</a:rPr>
              <a:t>秩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先设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=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zh-CN" altLang="en-US" kern="0" dirty="0" smtClean="0">
                <a:latin typeface="Times New Roman" pitchFamily="18" charset="0"/>
                <a:sym typeface="Symbol" pitchFamily="18" charset="2"/>
              </a:rPr>
              <a:t>是列向量</a:t>
            </a:r>
            <a:r>
              <a:rPr kumimoji="0" lang="zh-CN" altLang="en-US" kern="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.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若有 </a:t>
            </a:r>
            <a:r>
              <a:rPr kumimoji="0" lang="en-US" altLang="zh-CN" kern="0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l-GR" altLang="zh-CN" sz="3600" kern="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CN" kern="0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kern="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,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</a:t>
            </a:r>
            <a:endParaRPr kumimoji="0" lang="en-US" altLang="zh-CN" kern="0" dirty="0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m×n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实矩阵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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证： 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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解空间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,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 (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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  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解空间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的解空间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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 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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500563" y="5805488"/>
            <a:ext cx="649287" cy="579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楷体" pitchFamily="2" charset="-122"/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3851275" y="3429000"/>
            <a:ext cx="1008063" cy="800100"/>
          </a:xfrm>
          <a:prstGeom prst="rect">
            <a:avLst/>
          </a:prstGeom>
          <a:solidFill>
            <a:srgbClr val="FFCC00">
              <a:alpha val="76077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latin typeface="Times New Roman" pitchFamily="18" charset="0"/>
                <a:ea typeface="楷体_GB2312"/>
                <a:cs typeface="楷体_GB2312"/>
              </a:rPr>
              <a:t>秩</a:t>
            </a:r>
          </a:p>
        </p:txBody>
      </p:sp>
      <p:sp>
        <p:nvSpPr>
          <p:cNvPr id="194563" name="Text Box 3"/>
          <p:cNvSpPr txBox="1">
            <a:spLocks noChangeArrowheads="1"/>
          </p:cNvSpPr>
          <p:nvPr/>
        </p:nvSpPr>
        <p:spPr bwMode="auto">
          <a:xfrm>
            <a:off x="3203575" y="765175"/>
            <a:ext cx="2374900" cy="109855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极大无关组向量个数</a:t>
            </a:r>
          </a:p>
        </p:txBody>
      </p:sp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6156325" y="692150"/>
            <a:ext cx="1892300" cy="630238"/>
          </a:xfrm>
          <a:prstGeom prst="rect">
            <a:avLst/>
          </a:prstGeom>
          <a:noFill/>
          <a:ln w="508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线性表出</a:t>
            </a:r>
          </a:p>
        </p:txBody>
      </p:sp>
      <p:sp>
        <p:nvSpPr>
          <p:cNvPr id="194565" name="Text Box 5"/>
          <p:cNvSpPr txBox="1">
            <a:spLocks noChangeArrowheads="1"/>
          </p:cNvSpPr>
          <p:nvPr/>
        </p:nvSpPr>
        <p:spPr bwMode="auto">
          <a:xfrm>
            <a:off x="250825" y="4724400"/>
            <a:ext cx="3095625" cy="1098550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楷体_GB2312"/>
                <a:cs typeface="楷体_GB2312"/>
              </a:rPr>
              <a:t>  </a:t>
            </a: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矩阵的秩，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极大无关组计算</a:t>
            </a:r>
          </a:p>
        </p:txBody>
      </p:sp>
      <p:sp>
        <p:nvSpPr>
          <p:cNvPr id="194566" name="Text Box 6"/>
          <p:cNvSpPr txBox="1">
            <a:spLocks noChangeArrowheads="1"/>
          </p:cNvSpPr>
          <p:nvPr/>
        </p:nvSpPr>
        <p:spPr bwMode="auto">
          <a:xfrm>
            <a:off x="3779838" y="5516563"/>
            <a:ext cx="1892300" cy="1098550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非零子式最高阶数</a:t>
            </a:r>
          </a:p>
        </p:txBody>
      </p:sp>
      <p:sp>
        <p:nvSpPr>
          <p:cNvPr id="4869127" name="Text Box 7"/>
          <p:cNvSpPr txBox="1">
            <a:spLocks noChangeArrowheads="1"/>
          </p:cNvSpPr>
          <p:nvPr/>
        </p:nvSpPr>
        <p:spPr bwMode="auto">
          <a:xfrm>
            <a:off x="5940425" y="4365625"/>
            <a:ext cx="2808288" cy="733425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latin typeface="Times New Roman" pitchFamily="18" charset="0"/>
                <a:ea typeface="楷体_GB2312"/>
                <a:cs typeface="楷体_GB2312"/>
              </a:rPr>
              <a:t>方阵可逆性</a:t>
            </a:r>
          </a:p>
        </p:txBody>
      </p:sp>
      <p:sp>
        <p:nvSpPr>
          <p:cNvPr id="194568" name="Text Box 8"/>
          <p:cNvSpPr txBox="1">
            <a:spLocks noChangeArrowheads="1"/>
          </p:cNvSpPr>
          <p:nvPr/>
        </p:nvSpPr>
        <p:spPr bwMode="auto">
          <a:xfrm>
            <a:off x="395288" y="2708275"/>
            <a:ext cx="2376487" cy="109855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矩阵三个子空间的维数</a:t>
            </a:r>
          </a:p>
        </p:txBody>
      </p:sp>
      <p:sp>
        <p:nvSpPr>
          <p:cNvPr id="194569" name="Text Box 9"/>
          <p:cNvSpPr txBox="1">
            <a:spLocks noChangeArrowheads="1"/>
          </p:cNvSpPr>
          <p:nvPr/>
        </p:nvSpPr>
        <p:spPr bwMode="auto">
          <a:xfrm>
            <a:off x="395288" y="620713"/>
            <a:ext cx="2468562" cy="611187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楷体_GB2312"/>
                <a:cs typeface="楷体_GB2312"/>
              </a:rPr>
              <a:t>线性相关性</a:t>
            </a:r>
          </a:p>
        </p:txBody>
      </p:sp>
      <p:cxnSp>
        <p:nvCxnSpPr>
          <p:cNvPr id="4869130" name="AutoShape 10"/>
          <p:cNvCxnSpPr>
            <a:cxnSpLocks noChangeShapeType="1"/>
            <a:stCxn id="194562" idx="3"/>
            <a:endCxn id="4869127" idx="1"/>
          </p:cNvCxnSpPr>
          <p:nvPr/>
        </p:nvCxnSpPr>
        <p:spPr bwMode="auto">
          <a:xfrm>
            <a:off x="4878388" y="3829050"/>
            <a:ext cx="1046162" cy="903288"/>
          </a:xfrm>
          <a:prstGeom prst="bentConnector3">
            <a:avLst>
              <a:gd name="adj1" fmla="val 49773"/>
            </a:avLst>
          </a:prstGeom>
          <a:noFill/>
          <a:ln w="50800">
            <a:solidFill>
              <a:srgbClr val="0000FF"/>
            </a:solidFill>
            <a:prstDash val="sysDot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69131" name="Text Box 11"/>
          <p:cNvSpPr txBox="1">
            <a:spLocks noChangeArrowheads="1"/>
          </p:cNvSpPr>
          <p:nvPr/>
        </p:nvSpPr>
        <p:spPr bwMode="auto">
          <a:xfrm>
            <a:off x="5867400" y="2420938"/>
            <a:ext cx="2881313" cy="1343025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latin typeface="Times New Roman" pitchFamily="18" charset="0"/>
                <a:ea typeface="华文楷体" pitchFamily="2" charset="-122"/>
              </a:rPr>
              <a:t>矩阵运算下秩的变化</a:t>
            </a:r>
          </a:p>
        </p:txBody>
      </p:sp>
      <p:cxnSp>
        <p:nvCxnSpPr>
          <p:cNvPr id="4869132" name="AutoShape 12"/>
          <p:cNvCxnSpPr>
            <a:cxnSpLocks noChangeShapeType="1"/>
            <a:stCxn id="194562" idx="3"/>
            <a:endCxn id="4869131" idx="1"/>
          </p:cNvCxnSpPr>
          <p:nvPr/>
        </p:nvCxnSpPr>
        <p:spPr bwMode="auto">
          <a:xfrm flipV="1">
            <a:off x="4878388" y="3092450"/>
            <a:ext cx="973137" cy="736600"/>
          </a:xfrm>
          <a:prstGeom prst="bentConnector3">
            <a:avLst>
              <a:gd name="adj1" fmla="val 49755"/>
            </a:avLst>
          </a:prstGeom>
          <a:noFill/>
          <a:ln w="50800">
            <a:solidFill>
              <a:srgbClr val="0000F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573" name="AutoShape 13"/>
          <p:cNvCxnSpPr>
            <a:cxnSpLocks noChangeShapeType="1"/>
            <a:stCxn id="194562" idx="0"/>
            <a:endCxn id="194563" idx="2"/>
          </p:cNvCxnSpPr>
          <p:nvPr/>
        </p:nvCxnSpPr>
        <p:spPr bwMode="auto">
          <a:xfrm rot="-5400000">
            <a:off x="3608388" y="2627312"/>
            <a:ext cx="1530350" cy="34925"/>
          </a:xfrm>
          <a:prstGeom prst="curvedConnector3">
            <a:avLst>
              <a:gd name="adj1" fmla="val 49898"/>
            </a:avLst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574" name="AutoShape 14"/>
          <p:cNvCxnSpPr>
            <a:cxnSpLocks noChangeShapeType="1"/>
            <a:stCxn id="194562" idx="0"/>
            <a:endCxn id="194564" idx="2"/>
          </p:cNvCxnSpPr>
          <p:nvPr/>
        </p:nvCxnSpPr>
        <p:spPr bwMode="auto">
          <a:xfrm rot="-5400000">
            <a:off x="4698207" y="1005681"/>
            <a:ext cx="2062162" cy="2746375"/>
          </a:xfrm>
          <a:prstGeom prst="curvedConnector3">
            <a:avLst>
              <a:gd name="adj1" fmla="val 62662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575" name="AutoShape 15"/>
          <p:cNvCxnSpPr>
            <a:cxnSpLocks noChangeShapeType="1"/>
            <a:stCxn id="194562" idx="0"/>
            <a:endCxn id="194569" idx="2"/>
          </p:cNvCxnSpPr>
          <p:nvPr/>
        </p:nvCxnSpPr>
        <p:spPr bwMode="auto">
          <a:xfrm rot="5400000" flipH="1">
            <a:off x="1912144" y="965994"/>
            <a:ext cx="2162175" cy="2725737"/>
          </a:xfrm>
          <a:prstGeom prst="curvedConnector3">
            <a:avLst>
              <a:gd name="adj1" fmla="val 49926"/>
            </a:avLst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576" name="AutoShape 16"/>
          <p:cNvCxnSpPr>
            <a:cxnSpLocks noChangeShapeType="1"/>
            <a:stCxn id="194562" idx="1"/>
            <a:endCxn id="194568" idx="3"/>
          </p:cNvCxnSpPr>
          <p:nvPr/>
        </p:nvCxnSpPr>
        <p:spPr bwMode="auto">
          <a:xfrm rot="10800000">
            <a:off x="2787650" y="3257550"/>
            <a:ext cx="1044575" cy="571500"/>
          </a:xfrm>
          <a:prstGeom prst="curvedConnector3">
            <a:avLst>
              <a:gd name="adj1" fmla="val 49847"/>
            </a:avLst>
          </a:prstGeom>
          <a:noFill/>
          <a:ln w="508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577" name="AutoShape 17"/>
          <p:cNvCxnSpPr>
            <a:cxnSpLocks noChangeShapeType="1"/>
            <a:stCxn id="194565" idx="3"/>
            <a:endCxn id="194562" idx="1"/>
          </p:cNvCxnSpPr>
          <p:nvPr/>
        </p:nvCxnSpPr>
        <p:spPr bwMode="auto">
          <a:xfrm flipV="1">
            <a:off x="3362325" y="3829050"/>
            <a:ext cx="469900" cy="1444625"/>
          </a:xfrm>
          <a:prstGeom prst="curvedConnector3">
            <a:avLst>
              <a:gd name="adj1" fmla="val 50338"/>
            </a:avLst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578" name="AutoShape 18"/>
          <p:cNvCxnSpPr>
            <a:cxnSpLocks noChangeShapeType="1"/>
            <a:stCxn id="194566" idx="0"/>
            <a:endCxn id="194562" idx="2"/>
          </p:cNvCxnSpPr>
          <p:nvPr/>
        </p:nvCxnSpPr>
        <p:spPr bwMode="auto">
          <a:xfrm rot="5400000" flipH="1">
            <a:off x="3914775" y="4689475"/>
            <a:ext cx="1252538" cy="369888"/>
          </a:xfrm>
          <a:prstGeom prst="curvedConnector3">
            <a:avLst>
              <a:gd name="adj1" fmla="val 50065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69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9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9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69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69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6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69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69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69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69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9127" grpId="0" animBg="1"/>
      <p:bldP spid="486913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4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ea typeface="新宋体" pitchFamily="49" charset="-122"/>
              </a:rPr>
              <a:t>    </a:t>
            </a:r>
            <a:r>
              <a:rPr lang="zh-CN" altLang="en-US" sz="4400" b="1" dirty="0" smtClean="0">
                <a:ea typeface="新宋体" pitchFamily="49" charset="-122"/>
              </a:rPr>
              <a:t>作业：</a:t>
            </a:r>
            <a:r>
              <a:rPr lang="zh-CN" altLang="en-US" sz="4400" b="1" dirty="0" smtClean="0"/>
              <a:t>  </a:t>
            </a:r>
            <a:r>
              <a:rPr lang="en-US" altLang="zh-CN" sz="4400" b="1" dirty="0" smtClean="0"/>
              <a:t>11 </a:t>
            </a:r>
            <a:r>
              <a:rPr lang="zh-CN" altLang="en-US" sz="4400" b="1" dirty="0" smtClean="0"/>
              <a:t>月 </a:t>
            </a:r>
            <a:r>
              <a:rPr lang="en-US" altLang="zh-CN" sz="4400" b="1" dirty="0" smtClean="0"/>
              <a:t>28 </a:t>
            </a:r>
            <a:r>
              <a:rPr lang="zh-CN" altLang="en-US" sz="4400" b="1" dirty="0" smtClean="0"/>
              <a:t>日 交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</a:rPr>
              <a:t>4.4     4,   10(4)(5),    11(2)(4)(5),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12(4)(6),    13</a:t>
            </a:r>
            <a:endParaRPr lang="en-US" altLang="zh-CN" sz="4000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</a:rPr>
              <a:t>4.5    1,   2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759450"/>
          </a:xfrm>
          <a:noFill/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设列向量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= [ 1  </a:t>
            </a:r>
            <a:r>
              <a:rPr lang="da-DK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da-DK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da-DK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,  1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 . </a:t>
            </a:r>
            <a:endParaRPr lang="zh-CN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当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取何实数时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向量组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, α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能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以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非负的系数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线性表出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[ 1 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? 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  <a:defRPr/>
            </a:pPr>
            <a:endParaRPr lang="en-US" altLang="zh-CN" sz="2800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38165" y="3356992"/>
                <a:ext cx="4630883" cy="190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65" y="3356992"/>
                <a:ext cx="4630883" cy="19065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123728" y="3324632"/>
            <a:ext cx="4115644" cy="511046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239713" y="3380988"/>
            <a:ext cx="733425" cy="1584176"/>
          </a:xfrm>
          <a:prstGeom prst="curvedRightArrow">
            <a:avLst>
              <a:gd name="adj1" fmla="val 52987"/>
              <a:gd name="adj2" fmla="val 10597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7"/>
              <p:cNvSpPr txBox="1">
                <a:spLocks noChangeArrowheads="1"/>
              </p:cNvSpPr>
              <p:nvPr/>
            </p:nvSpPr>
            <p:spPr bwMode="auto">
              <a:xfrm>
                <a:off x="382463" y="3026666"/>
                <a:ext cx="1223963" cy="595932"/>
              </a:xfrm>
              <a:prstGeom prst="rect">
                <a:avLst/>
              </a:prstGeom>
              <a:solidFill>
                <a:srgbClr val="00FF00">
                  <a:alpha val="79999"/>
                </a:srgbClr>
              </a:solidFill>
              <a:ln w="41275" algn="ctr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French Script MT" pitchFamily="66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Times New Roman" pitchFamily="18" charset="0"/>
                  </a:rPr>
                  <a:t>倍</a:t>
                </a:r>
              </a:p>
            </p:txBody>
          </p:sp>
        </mc:Choice>
        <mc:Fallback xmlns="">
          <p:sp>
            <p:nvSpPr>
              <p:cNvPr id="9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463" y="3026666"/>
                <a:ext cx="1223963" cy="595932"/>
              </a:xfrm>
              <a:prstGeom prst="rect">
                <a:avLst/>
              </a:prstGeom>
              <a:blipFill rotWithShape="1">
                <a:blip r:embed="rId3"/>
                <a:stretch>
                  <a:fillRect t="-7692" r="-3846" b="-9615"/>
                </a:stretch>
              </a:blipFill>
              <a:ln w="41275" algn="ctr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107132" y="3852462"/>
            <a:ext cx="4115644" cy="457804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331640" y="3957102"/>
            <a:ext cx="740716" cy="768042"/>
          </a:xfrm>
          <a:prstGeom prst="curvedRightArrow">
            <a:avLst>
              <a:gd name="adj1" fmla="val 22966"/>
              <a:gd name="adj2" fmla="val 45931"/>
              <a:gd name="adj3" fmla="val 3676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7"/>
              <p:cNvSpPr txBox="1">
                <a:spLocks noChangeArrowheads="1"/>
              </p:cNvSpPr>
              <p:nvPr/>
            </p:nvSpPr>
            <p:spPr bwMode="auto">
              <a:xfrm>
                <a:off x="382463" y="3824966"/>
                <a:ext cx="1223963" cy="523220"/>
              </a:xfrm>
              <a:prstGeom prst="rect">
                <a:avLst/>
              </a:prstGeom>
              <a:solidFill>
                <a:srgbClr val="00FF00">
                  <a:alpha val="79999"/>
                </a:srgbClr>
              </a:solidFill>
              <a:ln w="41275" algn="ctr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-2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𝒂</m:t>
                    </m:r>
                  </m:oMath>
                </a14:m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倍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463" y="3824966"/>
                <a:ext cx="1223963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923" t="-10753" r="-962" b="-25806"/>
                </a:stretch>
              </a:blipFill>
              <a:ln w="41275" algn="ctr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01834" y="5340632"/>
                <a:ext cx="4696286" cy="5959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i="1" smtClean="0">
                        <a:latin typeface="Cambria Math"/>
                      </a:rPr>
                      <m:t>⋯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    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34" y="5340632"/>
                <a:ext cx="4696286" cy="5959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5436096" y="3324632"/>
            <a:ext cx="0" cy="2016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  <p:bldP spid="1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</a:rPr>
              <a:t>m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3600" b="1" dirty="0" smtClean="0">
                <a:latin typeface="Times New Roman" pitchFamily="18" charset="0"/>
              </a:rPr>
              <a:t> n </a:t>
            </a:r>
            <a:r>
              <a:rPr lang="zh-CN" altLang="en-US" sz="3600" b="1" dirty="0" smtClean="0">
                <a:latin typeface="Times New Roman" pitchFamily="18" charset="0"/>
              </a:rPr>
              <a:t>矩阵</a:t>
            </a:r>
            <a:r>
              <a:rPr lang="en-US" altLang="zh-CN" sz="3600" b="1" dirty="0" smtClean="0">
                <a:latin typeface="Times New Roman" pitchFamily="18" charset="0"/>
              </a:rPr>
              <a:t>.  </a:t>
            </a:r>
            <a:r>
              <a:rPr lang="zh-CN" altLang="en-US" sz="3600" b="1" dirty="0" smtClean="0">
                <a:latin typeface="Times New Roman" pitchFamily="18" charset="0"/>
              </a:rPr>
              <a:t>何时存在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矩阵 </a:t>
            </a:r>
            <a:r>
              <a:rPr lang="en-US" altLang="zh-CN" sz="3600" b="1" dirty="0" smtClean="0">
                <a:latin typeface="Times New Roman" pitchFamily="18" charset="0"/>
              </a:rPr>
              <a:t>B ,  </a:t>
            </a:r>
            <a:r>
              <a:rPr lang="zh-CN" altLang="en-US" sz="3600" b="1" dirty="0" smtClean="0">
                <a:latin typeface="Times New Roman" pitchFamily="18" charset="0"/>
              </a:rPr>
              <a:t>使得  </a:t>
            </a:r>
            <a:r>
              <a:rPr lang="en-US" altLang="zh-CN" sz="3600" b="1" dirty="0" smtClean="0">
                <a:latin typeface="Times New Roman" pitchFamily="18" charset="0"/>
              </a:rPr>
              <a:t>A B  =  </a:t>
            </a:r>
            <a:r>
              <a:rPr lang="en-US" altLang="zh-CN" sz="3600" b="1" dirty="0" err="1" smtClean="0">
                <a:latin typeface="Times New Roman" pitchFamily="18" charset="0"/>
              </a:rPr>
              <a:t>I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m</a:t>
            </a:r>
            <a:r>
              <a:rPr lang="en-US" altLang="zh-CN" sz="3600" b="1" dirty="0" smtClean="0">
                <a:latin typeface="Times New Roman" pitchFamily="18" charset="0"/>
              </a:rPr>
              <a:t>  ?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( </a:t>
            </a:r>
            <a:r>
              <a:rPr lang="zh-CN" altLang="en-US" sz="3600" b="1" dirty="0" smtClean="0">
                <a:latin typeface="Times New Roman" pitchFamily="18" charset="0"/>
              </a:rPr>
              <a:t>何时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的列 能表出  </a:t>
            </a:r>
            <a:r>
              <a:rPr lang="en-US" altLang="zh-CN" sz="3600" b="1" dirty="0" err="1" smtClean="0">
                <a:latin typeface="Times New Roman" pitchFamily="18" charset="0"/>
              </a:rPr>
              <a:t>I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m</a:t>
            </a:r>
            <a:r>
              <a:rPr lang="en-US" altLang="zh-CN" sz="3600" b="1" baseline="-30000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的列 </a:t>
            </a:r>
            <a:r>
              <a:rPr lang="en-US" altLang="zh-CN" sz="3600" b="1" dirty="0" smtClean="0">
                <a:latin typeface="Times New Roman" pitchFamily="18" charset="0"/>
              </a:rPr>
              <a:t>?)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答案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       </a:t>
            </a:r>
            <a:r>
              <a:rPr lang="zh-CN" altLang="en-US" sz="3600" b="1" dirty="0" smtClean="0">
                <a:latin typeface="Times New Roman" pitchFamily="18" charset="0"/>
              </a:rPr>
              <a:t>当且仅当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itchFamily="18" charset="0"/>
              </a:rPr>
              <a:t>行满秩</a:t>
            </a:r>
            <a:endParaRPr lang="en-US" altLang="zh-CN" sz="4000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19763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矩阵何时有右逆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?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74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74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5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8732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 当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A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行满秩时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en-US" altLang="zh-CN" sz="32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A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的列能表出  </a:t>
            </a:r>
            <a:r>
              <a:rPr lang="en-US" altLang="zh-CN" sz="3200" b="1" dirty="0" err="1" smtClean="0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altLang="zh-CN" sz="3200" b="1" baseline="-30000" dirty="0" err="1" smtClean="0">
                <a:solidFill>
                  <a:schemeClr val="tx1"/>
                </a:solidFill>
                <a:latin typeface="Times New Roman" pitchFamily="18" charset="0"/>
              </a:rPr>
              <a:t>m</a:t>
            </a:r>
            <a:r>
              <a:rPr lang="en-US" altLang="zh-CN" sz="3200" b="1" baseline="-3000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的列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b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zh-CN" altLang="en-US" sz="3200" b="1" dirty="0" smtClean="0">
                <a:solidFill>
                  <a:srgbClr val="000000"/>
                </a:solidFill>
                <a:latin typeface="Times New Roman" pitchFamily="18" charset="0"/>
              </a:rPr>
              <a:t>将表出系数一条条竖着写下来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lang="zh-CN" altLang="en-US" sz="3200" b="1" dirty="0" smtClean="0">
                <a:solidFill>
                  <a:srgbClr val="000000"/>
                </a:solidFill>
                <a:latin typeface="Times New Roman" pitchFamily="18" charset="0"/>
              </a:rPr>
              <a:t>得到 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altLang="zh-CN" sz="3200" b="1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9683" name="Rectangle 18"/>
          <p:cNvSpPr>
            <a:spLocks noChangeArrowheads="1"/>
          </p:cNvSpPr>
          <p:nvPr/>
        </p:nvSpPr>
        <p:spPr bwMode="auto">
          <a:xfrm>
            <a:off x="266700" y="2441575"/>
            <a:ext cx="863600" cy="2046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99684" name="Rectangle 18"/>
          <p:cNvSpPr>
            <a:spLocks noChangeArrowheads="1"/>
          </p:cNvSpPr>
          <p:nvPr/>
        </p:nvSpPr>
        <p:spPr bwMode="auto">
          <a:xfrm>
            <a:off x="1430338" y="2441575"/>
            <a:ext cx="863600" cy="2046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99685" name="Rectangle 18"/>
          <p:cNvSpPr>
            <a:spLocks noChangeArrowheads="1"/>
          </p:cNvSpPr>
          <p:nvPr/>
        </p:nvSpPr>
        <p:spPr bwMode="auto">
          <a:xfrm>
            <a:off x="3348038" y="2441575"/>
            <a:ext cx="863600" cy="2046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941763" y="4689475"/>
            <a:ext cx="552450" cy="1906588"/>
          </a:xfrm>
          <a:prstGeom prst="rect">
            <a:avLst/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" name="TextBox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16653" y="2494715"/>
            <a:ext cx="4621265" cy="19388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圆角矩形 1"/>
          <p:cNvSpPr>
            <a:spLocks noChangeArrowheads="1"/>
          </p:cNvSpPr>
          <p:nvPr/>
        </p:nvSpPr>
        <p:spPr bwMode="auto">
          <a:xfrm>
            <a:off x="5724525" y="2441575"/>
            <a:ext cx="863600" cy="2046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70924" y="4672054"/>
            <a:ext cx="3576428" cy="1906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5" name="TextBox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94956" y="2440854"/>
            <a:ext cx="4376839" cy="204652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3518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15"/>
          <p:cNvSpPr>
            <a:spLocks noGrp="1" noChangeArrowheads="1"/>
          </p:cNvSpPr>
          <p:nvPr>
            <p:ph type="title"/>
          </p:nvPr>
        </p:nvSpPr>
        <p:spPr>
          <a:xfrm>
            <a:off x="489812" y="332656"/>
            <a:ext cx="8229600" cy="18732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反之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若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A B = </a:t>
            </a:r>
            <a:r>
              <a:rPr lang="en-US" altLang="zh-CN" sz="3200" b="1" dirty="0" err="1" smtClean="0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altLang="zh-CN" sz="3200" b="1" baseline="-30000" dirty="0" err="1" smtClean="0">
                <a:solidFill>
                  <a:schemeClr val="tx1"/>
                </a:solidFill>
                <a:latin typeface="Times New Roman" pitchFamily="18" charset="0"/>
              </a:rPr>
              <a:t>m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 ,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则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A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的列能表出 </a:t>
            </a:r>
            <a:r>
              <a:rPr lang="en-US" altLang="zh-CN" sz="3200" b="1" dirty="0" err="1" smtClean="0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altLang="zh-CN" sz="3200" b="1" baseline="-30000" dirty="0" err="1" smtClean="0">
                <a:solidFill>
                  <a:schemeClr val="tx1"/>
                </a:solidFill>
                <a:latin typeface="Times New Roman" pitchFamily="18" charset="0"/>
              </a:rPr>
              <a:t>m</a:t>
            </a:r>
            <a:r>
              <a:rPr lang="en-US" altLang="zh-CN" sz="3200" b="1" baseline="-30000" dirty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的列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b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altLang="zh-CN" sz="3200" b="1" dirty="0" smtClean="0">
                <a:latin typeface="Times New Roman" pitchFamily="18" charset="0"/>
                <a:sym typeface="Symbol" pitchFamily="18" charset="2"/>
              </a:rPr>
              <a:t>   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A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秩  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</a:rPr>
              <a:t>≥  m ,   A </a:t>
            </a:r>
            <a:r>
              <a:rPr lang="zh-CN" altLang="en-US" sz="3200" b="1" dirty="0" smtClean="0">
                <a:solidFill>
                  <a:schemeClr val="tx1"/>
                </a:solidFill>
                <a:latin typeface="Times New Roman" pitchFamily="18" charset="0"/>
              </a:rPr>
              <a:t>行满秩</a:t>
            </a:r>
            <a:endParaRPr lang="en-US" altLang="zh-CN" sz="3200" b="1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94956" y="2440854"/>
            <a:ext cx="4376839" cy="204652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66700" y="2441575"/>
            <a:ext cx="863600" cy="2046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1430338" y="2441575"/>
            <a:ext cx="863600" cy="2046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48038" y="2441575"/>
            <a:ext cx="863600" cy="2046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348038" y="4702175"/>
            <a:ext cx="554037" cy="1906588"/>
          </a:xfrm>
          <a:prstGeom prst="rect">
            <a:avLst/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941763" y="4689475"/>
            <a:ext cx="552450" cy="1906588"/>
          </a:xfrm>
          <a:prstGeom prst="rect">
            <a:avLst/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364163" y="4689475"/>
            <a:ext cx="554037" cy="1906588"/>
          </a:xfrm>
          <a:prstGeom prst="rect">
            <a:avLst/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" name="TextBox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16653" y="2494715"/>
            <a:ext cx="4621265" cy="193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" name="TextBox 2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70924" y="4672054"/>
            <a:ext cx="3576428" cy="190654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b="1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 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                  </a:t>
            </a:r>
            <a:r>
              <a:rPr lang="zh-CN" altLang="en-US" sz="4400" b="1" smtClean="0">
                <a:latin typeface="Times New Roman" pitchFamily="18" charset="0"/>
              </a:rPr>
              <a:t>矩阵的乘法运算</a:t>
            </a:r>
            <a:endParaRPr lang="zh-CN" altLang="en-US" sz="40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68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</a:rPr>
              <a:t>m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3600" b="1" dirty="0" smtClean="0">
                <a:latin typeface="Times New Roman" pitchFamily="18" charset="0"/>
              </a:rPr>
              <a:t> n </a:t>
            </a:r>
            <a:r>
              <a:rPr lang="zh-CN" altLang="en-US" sz="3600" b="1" dirty="0" smtClean="0">
                <a:latin typeface="Times New Roman" pitchFamily="18" charset="0"/>
              </a:rPr>
              <a:t>矩阵</a:t>
            </a:r>
            <a:r>
              <a:rPr lang="en-US" altLang="zh-CN" sz="3600" b="1" dirty="0" smtClean="0">
                <a:latin typeface="Times New Roman" pitchFamily="18" charset="0"/>
              </a:rPr>
              <a:t>.  </a:t>
            </a:r>
            <a:r>
              <a:rPr lang="zh-CN" altLang="en-US" sz="3600" b="1" dirty="0" smtClean="0">
                <a:latin typeface="Times New Roman" pitchFamily="18" charset="0"/>
              </a:rPr>
              <a:t>若存在矩阵 </a:t>
            </a:r>
            <a:r>
              <a:rPr lang="en-US" altLang="zh-CN" sz="3600" b="1" dirty="0" smtClean="0">
                <a:latin typeface="Times New Roman" pitchFamily="18" charset="0"/>
              </a:rPr>
              <a:t>B 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使得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A B =  </a:t>
            </a:r>
            <a:r>
              <a:rPr lang="en-US" altLang="zh-CN" sz="3600" b="1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3600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m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则称 </a:t>
            </a:r>
            <a:r>
              <a:rPr lang="en-US" altLang="zh-CN" sz="3600" b="1" dirty="0" smtClean="0">
                <a:latin typeface="Times New Roman" pitchFamily="18" charset="0"/>
              </a:rPr>
              <a:t>B </a:t>
            </a:r>
            <a:r>
              <a:rPr lang="zh-CN" altLang="en-US" sz="3600" b="1" dirty="0" smtClean="0">
                <a:latin typeface="Times New Roman" pitchFamily="18" charset="0"/>
              </a:rPr>
              <a:t>为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的右逆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</a:rPr>
              <a:t>引理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    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有右逆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</a:t>
            </a: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行满秩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  <p:pic>
        <p:nvPicPr>
          <p:cNvPr id="20070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行满秩的矩阵有右逆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6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76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</a:rPr>
              <a:t>m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3600" b="1" dirty="0" smtClean="0">
                <a:latin typeface="Times New Roman" pitchFamily="18" charset="0"/>
              </a:rPr>
              <a:t> n </a:t>
            </a:r>
            <a:r>
              <a:rPr lang="zh-CN" altLang="en-US" sz="3600" b="1" dirty="0" smtClean="0">
                <a:latin typeface="Times New Roman" pitchFamily="18" charset="0"/>
              </a:rPr>
              <a:t>矩阵</a:t>
            </a:r>
            <a:r>
              <a:rPr lang="en-US" altLang="zh-CN" sz="3600" b="1" dirty="0" smtClean="0">
                <a:latin typeface="Times New Roman" pitchFamily="18" charset="0"/>
              </a:rPr>
              <a:t>.  </a:t>
            </a:r>
            <a:r>
              <a:rPr lang="zh-CN" altLang="en-US" sz="3600" b="1" dirty="0" smtClean="0">
                <a:latin typeface="Times New Roman" pitchFamily="18" charset="0"/>
              </a:rPr>
              <a:t>何时存在矩阵 </a:t>
            </a:r>
            <a:r>
              <a:rPr lang="en-US" altLang="zh-CN" sz="3600" b="1" dirty="0" smtClean="0">
                <a:latin typeface="Times New Roman" pitchFamily="18" charset="0"/>
              </a:rPr>
              <a:t>C 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使得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</a:rPr>
              <a:t>             </a:t>
            </a:r>
            <a:r>
              <a:rPr lang="en-US" altLang="zh-CN" sz="4000" b="1" dirty="0" smtClean="0">
                <a:latin typeface="Times New Roman" pitchFamily="18" charset="0"/>
              </a:rPr>
              <a:t>C A =  I</a:t>
            </a:r>
            <a:r>
              <a:rPr lang="en-US" altLang="zh-CN" sz="4000" b="1" baseline="-30000" dirty="0" smtClean="0">
                <a:latin typeface="Times New Roman" pitchFamily="18" charset="0"/>
              </a:rPr>
              <a:t>n</a:t>
            </a:r>
            <a:r>
              <a:rPr lang="en-US" altLang="zh-CN" sz="4000" b="1" dirty="0" smtClean="0">
                <a:latin typeface="Times New Roman" pitchFamily="18" charset="0"/>
              </a:rPr>
              <a:t>  ?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</a:rPr>
              <a:t>       何时 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A 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</a:rPr>
              <a:t>的行能表出 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40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n 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</a:rPr>
              <a:t>的行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?</a:t>
            </a: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答案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     </a:t>
            </a:r>
            <a:r>
              <a:rPr lang="zh-CN" altLang="en-US" sz="3600" b="1" dirty="0" smtClean="0">
                <a:latin typeface="Times New Roman" pitchFamily="18" charset="0"/>
              </a:rPr>
              <a:t>当且仅当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itchFamily="18" charset="0"/>
              </a:rPr>
              <a:t>列满秩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  <p:pic>
        <p:nvPicPr>
          <p:cNvPr id="20173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列满</a:t>
            </a:r>
            <a:r>
              <a:rPr lang="zh-CN" altLang="en-US" sz="4000" b="1" dirty="0">
                <a:solidFill>
                  <a:schemeClr val="bg1"/>
                </a:solidFill>
              </a:rPr>
              <a:t>秩的矩阵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有</a:t>
            </a:r>
            <a:r>
              <a:rPr lang="zh-CN" altLang="en-US" sz="4000" b="1" dirty="0">
                <a:solidFill>
                  <a:schemeClr val="bg1"/>
                </a:solidFill>
              </a:rPr>
              <a:t>左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0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0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40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903913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若矩阵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有左逆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又有右逆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A </a:t>
            </a:r>
            <a:r>
              <a:rPr lang="zh-CN" altLang="en-US" sz="3600" b="1" dirty="0" smtClean="0">
                <a:latin typeface="Times New Roman" pitchFamily="18" charset="0"/>
              </a:rPr>
              <a:t>的左逆  </a:t>
            </a:r>
            <a:r>
              <a:rPr lang="en-US" altLang="zh-CN" sz="3600" b="1" dirty="0" smtClean="0">
                <a:latin typeface="Times New Roman" pitchFamily="18" charset="0"/>
              </a:rPr>
              <a:t>= </a:t>
            </a:r>
            <a:r>
              <a:rPr lang="zh-CN" altLang="en-US" sz="3600" b="1" dirty="0" smtClean="0">
                <a:latin typeface="Times New Roman" pitchFamily="18" charset="0"/>
              </a:rPr>
              <a:t>右逆  且 唯一  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固定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的一个左逆 </a:t>
            </a:r>
            <a:r>
              <a:rPr lang="en-US" altLang="zh-CN" b="1" dirty="0" smtClean="0">
                <a:latin typeface="Times New Roman" pitchFamily="18" charset="0"/>
              </a:rPr>
              <a:t>C ,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>
                <a:latin typeface="Times New Roman" pitchFamily="18" charset="0"/>
              </a:rPr>
              <a:t>的右</a:t>
            </a:r>
            <a:r>
              <a:rPr lang="zh-CN" altLang="en-US" b="1" dirty="0" smtClean="0">
                <a:latin typeface="Times New Roman" pitchFamily="18" charset="0"/>
              </a:rPr>
              <a:t>逆 </a:t>
            </a:r>
            <a:r>
              <a:rPr lang="en-US" altLang="zh-CN" b="1" dirty="0" smtClean="0">
                <a:latin typeface="Times New Roman" pitchFamily="18" charset="0"/>
              </a:rPr>
              <a:t>B </a:t>
            </a:r>
            <a:r>
              <a:rPr lang="zh-CN" altLang="en-US" b="1" dirty="0" smtClean="0">
                <a:latin typeface="Times New Roman" pitchFamily="18" charset="0"/>
              </a:rPr>
              <a:t>都</a:t>
            </a:r>
            <a:r>
              <a:rPr lang="zh-CN" altLang="en-US" b="1" dirty="0">
                <a:latin typeface="Times New Roman" pitchFamily="18" charset="0"/>
              </a:rPr>
              <a:t>有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</a:t>
            </a:r>
            <a:r>
              <a:rPr lang="en-US" altLang="zh-CN" b="1" dirty="0" smtClean="0">
                <a:latin typeface="Times New Roman" pitchFamily="18" charset="0"/>
              </a:rPr>
              <a:t>B  =  ( C  A ) B   =  C  ( A  B )  = C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故右逆唯一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类似的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左逆唯一且等于右逆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3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可逆矩阵的定义</a:t>
            </a:r>
          </a:p>
        </p:txBody>
      </p:sp>
      <p:sp>
        <p:nvSpPr>
          <p:cNvPr id="204804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537075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若矩阵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有左逆又有右逆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则称 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A </a:t>
            </a:r>
            <a:r>
              <a:rPr lang="zh-CN" altLang="en-US" sz="3600" b="1" dirty="0" smtClean="0">
                <a:latin typeface="Times New Roman" pitchFamily="18" charset="0"/>
              </a:rPr>
              <a:t>可逆</a:t>
            </a:r>
            <a:r>
              <a:rPr lang="en-US" altLang="zh-CN" sz="3600" b="1" dirty="0" smtClean="0">
                <a:latin typeface="Times New Roman" pitchFamily="18" charset="0"/>
              </a:rPr>
              <a:t>.  </a:t>
            </a:r>
            <a:r>
              <a:rPr lang="zh-CN" altLang="en-US" sz="3600" b="1" dirty="0" smtClean="0">
                <a:latin typeface="Times New Roman" pitchFamily="18" charset="0"/>
              </a:rPr>
              <a:t>此时</a:t>
            </a:r>
            <a:r>
              <a:rPr lang="en-US" altLang="zh-CN" sz="3600" b="1" dirty="0" smtClean="0">
                <a:latin typeface="Times New Roman" pitchFamily="18" charset="0"/>
              </a:rPr>
              <a:t> A </a:t>
            </a:r>
            <a:r>
              <a:rPr lang="zh-CN" altLang="en-US" sz="3600" b="1" dirty="0" smtClean="0">
                <a:latin typeface="Times New Roman" pitchFamily="18" charset="0"/>
              </a:rPr>
              <a:t>的左逆 </a:t>
            </a:r>
            <a:r>
              <a:rPr lang="en-US" altLang="zh-CN" sz="3600" b="1" dirty="0" smtClean="0">
                <a:latin typeface="Times New Roman" pitchFamily="18" charset="0"/>
              </a:rPr>
              <a:t>= </a:t>
            </a:r>
            <a:r>
              <a:rPr lang="zh-CN" altLang="en-US" sz="3600" b="1" dirty="0" smtClean="0">
                <a:latin typeface="Times New Roman" pitchFamily="18" charset="0"/>
              </a:rPr>
              <a:t>右逆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且唯一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记为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sz="44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00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定理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可逆当且仅当 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是满秩方阵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推论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endParaRPr lang="en-US" altLang="zh-CN" sz="44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itchFamily="18" charset="0"/>
              </a:rPr>
              <a:t>当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itchFamily="18" charset="0"/>
              </a:rPr>
              <a:t>是方阵时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只要存在矩阵 </a:t>
            </a:r>
            <a:r>
              <a:rPr lang="en-US" altLang="zh-CN" sz="3600" b="1" dirty="0" smtClean="0">
                <a:latin typeface="Times New Roman" pitchFamily="18" charset="0"/>
              </a:rPr>
              <a:t>B , </a:t>
            </a:r>
            <a:r>
              <a:rPr lang="zh-CN" altLang="en-US" sz="3600" b="1" dirty="0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     </a:t>
            </a:r>
            <a:r>
              <a:rPr lang="en-US" altLang="zh-CN" sz="4000" b="1" dirty="0" smtClean="0">
                <a:latin typeface="Times New Roman" pitchFamily="18" charset="0"/>
              </a:rPr>
              <a:t>A B =  I</a:t>
            </a:r>
            <a:r>
              <a:rPr lang="en-US" altLang="zh-CN" sz="4000" b="1" baseline="-30000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或</a:t>
            </a:r>
            <a:r>
              <a:rPr lang="zh-CN" altLang="en-US" sz="4000" b="1" dirty="0" smtClean="0">
                <a:latin typeface="Times New Roman" pitchFamily="18" charset="0"/>
              </a:rPr>
              <a:t>   </a:t>
            </a:r>
            <a:r>
              <a:rPr lang="en-US" altLang="zh-CN" sz="4000" b="1" dirty="0" smtClean="0">
                <a:latin typeface="Times New Roman" pitchFamily="18" charset="0"/>
              </a:rPr>
              <a:t>B A =  I</a:t>
            </a:r>
            <a:r>
              <a:rPr lang="en-US" altLang="zh-CN" sz="4000" b="1" baseline="-30000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之一成立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 则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可逆且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dirty="0" smtClean="0">
                <a:latin typeface="Times New Roman" pitchFamily="18" charset="0"/>
              </a:rPr>
              <a:t> = B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60483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smtClean="0">
                <a:latin typeface="Times New Roman" pitchFamily="18" charset="0"/>
              </a:rPr>
              <a:t> </a:t>
            </a:r>
            <a:r>
              <a:rPr lang="zh-CN" altLang="en-US" sz="3200" b="1" smtClean="0">
                <a:latin typeface="Times New Roman" pitchFamily="18" charset="0"/>
              </a:rPr>
              <a:t>例</a:t>
            </a:r>
            <a:r>
              <a:rPr lang="en-US" altLang="zh-CN" sz="3200" b="1" smtClean="0">
                <a:latin typeface="Times New Roman" pitchFamily="18" charset="0"/>
              </a:rPr>
              <a:t>.   </a:t>
            </a:r>
            <a:r>
              <a:rPr lang="zh-CN" altLang="en-US" sz="3200" b="1" smtClean="0">
                <a:latin typeface="Times New Roman" pitchFamily="18" charset="0"/>
              </a:rPr>
              <a:t>若方阵 </a:t>
            </a:r>
            <a:r>
              <a:rPr lang="en-US" altLang="zh-CN" sz="3200" b="1" smtClean="0">
                <a:latin typeface="Times New Roman" pitchFamily="18" charset="0"/>
              </a:rPr>
              <a:t>A , B </a:t>
            </a:r>
            <a:r>
              <a:rPr lang="zh-CN" altLang="en-US" sz="3200" b="1" smtClean="0">
                <a:latin typeface="Times New Roman" pitchFamily="18" charset="0"/>
              </a:rPr>
              <a:t>满足 </a:t>
            </a:r>
            <a:r>
              <a:rPr lang="en-US" altLang="zh-CN" sz="3200" b="1" smtClean="0">
                <a:latin typeface="Times New Roman" pitchFamily="18" charset="0"/>
              </a:rPr>
              <a:t>A B = I ,   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        </a:t>
            </a:r>
            <a:r>
              <a:rPr lang="zh-CN" altLang="en-US" sz="3200" b="1" smtClean="0">
                <a:latin typeface="Times New Roman" pitchFamily="18" charset="0"/>
              </a:rPr>
              <a:t>证明</a:t>
            </a:r>
            <a:r>
              <a:rPr lang="en-US" altLang="zh-CN" sz="3200" b="1" smtClean="0">
                <a:latin typeface="Times New Roman" pitchFamily="18" charset="0"/>
              </a:rPr>
              <a:t>:</a:t>
            </a:r>
            <a:r>
              <a:rPr lang="zh-CN" altLang="en-US" sz="3200" b="1" smtClean="0">
                <a:latin typeface="Times New Roman" pitchFamily="18" charset="0"/>
              </a:rPr>
              <a:t>  </a:t>
            </a:r>
            <a:r>
              <a:rPr lang="en-US" altLang="zh-CN" sz="3200" b="1" smtClean="0">
                <a:latin typeface="Times New Roman" pitchFamily="18" charset="0"/>
              </a:rPr>
              <a:t>B A = I .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200" b="1" smtClean="0">
                <a:latin typeface="Times New Roman" pitchFamily="18" charset="0"/>
              </a:rPr>
              <a:t>证 </a:t>
            </a:r>
            <a:r>
              <a:rPr lang="en-US" altLang="zh-CN" sz="3200" b="1" smtClean="0">
                <a:latin typeface="Times New Roman" pitchFamily="18" charset="0"/>
              </a:rPr>
              <a:t>1:  </a:t>
            </a:r>
            <a:r>
              <a:rPr lang="zh-CN" altLang="en-US" sz="3200" b="1" smtClean="0">
                <a:latin typeface="Times New Roman" pitchFamily="18" charset="0"/>
              </a:rPr>
              <a:t>由 </a:t>
            </a:r>
            <a:r>
              <a:rPr lang="en-US" altLang="zh-CN" sz="3200" b="1" smtClean="0">
                <a:latin typeface="Times New Roman" pitchFamily="18" charset="0"/>
              </a:rPr>
              <a:t>A B = I </a:t>
            </a:r>
            <a:r>
              <a:rPr lang="zh-CN" altLang="en-US" sz="3200" b="1" smtClean="0">
                <a:latin typeface="Times New Roman" pitchFamily="18" charset="0"/>
              </a:rPr>
              <a:t>知方阵 </a:t>
            </a:r>
            <a:r>
              <a:rPr lang="en-US" altLang="zh-CN" sz="3200" b="1" smtClean="0">
                <a:latin typeface="Times New Roman" pitchFamily="18" charset="0"/>
              </a:rPr>
              <a:t>B </a:t>
            </a:r>
            <a:r>
              <a:rPr lang="zh-CN" altLang="en-US" sz="3200" b="1" smtClean="0">
                <a:latin typeface="Times New Roman" pitchFamily="18" charset="0"/>
              </a:rPr>
              <a:t>满秩</a:t>
            </a:r>
            <a:r>
              <a:rPr lang="en-US" altLang="zh-CN" sz="3200" b="1" smtClean="0">
                <a:latin typeface="Times New Roman" pitchFamily="18" charset="0"/>
              </a:rPr>
              <a:t>.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</a:t>
            </a:r>
            <a:r>
              <a:rPr lang="zh-CN" altLang="en-US" sz="3200" b="1" smtClean="0">
                <a:latin typeface="Times New Roman" pitchFamily="18" charset="0"/>
              </a:rPr>
              <a:t>故 </a:t>
            </a:r>
            <a:r>
              <a:rPr lang="en-US" altLang="zh-CN" sz="3200" b="1" smtClean="0">
                <a:latin typeface="Times New Roman" pitchFamily="18" charset="0"/>
              </a:rPr>
              <a:t>B </a:t>
            </a:r>
            <a:r>
              <a:rPr lang="zh-CN" altLang="en-US" sz="3200" b="1" smtClean="0">
                <a:latin typeface="Times New Roman" pitchFamily="18" charset="0"/>
              </a:rPr>
              <a:t>的列组能表出  </a:t>
            </a:r>
            <a:r>
              <a:rPr lang="en-US" altLang="zh-CN" sz="3200" b="1" smtClean="0">
                <a:latin typeface="Times New Roman" pitchFamily="18" charset="0"/>
              </a:rPr>
              <a:t>I </a:t>
            </a:r>
            <a:r>
              <a:rPr lang="zh-CN" altLang="en-US" sz="3200" b="1" smtClean="0">
                <a:latin typeface="Times New Roman" pitchFamily="18" charset="0"/>
              </a:rPr>
              <a:t>的列组</a:t>
            </a:r>
            <a:r>
              <a:rPr lang="en-US" altLang="zh-CN" sz="3200" b="1" smtClean="0">
                <a:latin typeface="Times New Roman" pitchFamily="18" charset="0"/>
              </a:rPr>
              <a:t>.  </a:t>
            </a:r>
            <a:r>
              <a:rPr lang="zh-CN" altLang="en-US" sz="3200" b="1" smtClean="0">
                <a:latin typeface="Times New Roman" pitchFamily="18" charset="0"/>
              </a:rPr>
              <a:t>于是</a:t>
            </a:r>
            <a:endParaRPr lang="en-US" altLang="zh-CN" sz="3200" b="1" smtClean="0">
              <a:latin typeface="Times New Roman" pitchFamily="18" charset="0"/>
            </a:endParaRP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200" b="1" smtClean="0">
                <a:latin typeface="Times New Roman" pitchFamily="18" charset="0"/>
              </a:rPr>
              <a:t> 存在方阵 </a:t>
            </a:r>
            <a:r>
              <a:rPr lang="en-US" altLang="zh-CN" sz="3200" b="1" smtClean="0">
                <a:latin typeface="Times New Roman" pitchFamily="18" charset="0"/>
              </a:rPr>
              <a:t>C , </a:t>
            </a:r>
            <a:r>
              <a:rPr lang="zh-CN" altLang="en-US" sz="3200" b="1" smtClean="0">
                <a:latin typeface="Times New Roman" pitchFamily="18" charset="0"/>
              </a:rPr>
              <a:t>使得 </a:t>
            </a:r>
            <a:r>
              <a:rPr lang="en-US" altLang="zh-CN" sz="3200" b="1" smtClean="0">
                <a:latin typeface="Times New Roman" pitchFamily="18" charset="0"/>
              </a:rPr>
              <a:t>B C = I .  </a:t>
            </a:r>
            <a:r>
              <a:rPr lang="zh-CN" altLang="en-US" sz="3200" b="1" smtClean="0">
                <a:latin typeface="Times New Roman" pitchFamily="18" charset="0"/>
              </a:rPr>
              <a:t>由结合律</a:t>
            </a:r>
            <a:r>
              <a:rPr lang="en-US" altLang="zh-CN" sz="3200" b="1" smtClean="0">
                <a:latin typeface="Times New Roman" pitchFamily="18" charset="0"/>
              </a:rPr>
              <a:t>,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         C = ( AB ) C = A ( BC ) = A .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</a:t>
            </a:r>
            <a:r>
              <a:rPr lang="zh-CN" altLang="en-US" sz="3200" b="1" smtClean="0">
                <a:latin typeface="Times New Roman" pitchFamily="18" charset="0"/>
              </a:rPr>
              <a:t>故  </a:t>
            </a:r>
            <a:r>
              <a:rPr lang="en-US" altLang="zh-CN" sz="3200" b="1" smtClean="0">
                <a:latin typeface="Times New Roman" pitchFamily="18" charset="0"/>
              </a:rPr>
              <a:t>B A = I  .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endParaRPr lang="en-US" altLang="zh-CN" sz="32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28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60483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smtClean="0">
                <a:latin typeface="Times New Roman" pitchFamily="18" charset="0"/>
              </a:rPr>
              <a:t> </a:t>
            </a:r>
            <a:r>
              <a:rPr lang="zh-CN" altLang="en-US" sz="3200" b="1" smtClean="0">
                <a:latin typeface="Times New Roman" pitchFamily="18" charset="0"/>
              </a:rPr>
              <a:t>例</a:t>
            </a:r>
            <a:r>
              <a:rPr lang="en-US" altLang="zh-CN" sz="3200" b="1" smtClean="0">
                <a:latin typeface="Times New Roman" pitchFamily="18" charset="0"/>
              </a:rPr>
              <a:t>.   </a:t>
            </a:r>
            <a:r>
              <a:rPr lang="zh-CN" altLang="en-US" sz="3200" b="1" smtClean="0">
                <a:latin typeface="Times New Roman" pitchFamily="18" charset="0"/>
              </a:rPr>
              <a:t>若方阵 </a:t>
            </a:r>
            <a:r>
              <a:rPr lang="en-US" altLang="zh-CN" sz="3200" b="1" smtClean="0">
                <a:latin typeface="Times New Roman" pitchFamily="18" charset="0"/>
              </a:rPr>
              <a:t>A , B </a:t>
            </a:r>
            <a:r>
              <a:rPr lang="zh-CN" altLang="en-US" sz="3200" b="1" smtClean="0">
                <a:latin typeface="Times New Roman" pitchFamily="18" charset="0"/>
              </a:rPr>
              <a:t>满足 </a:t>
            </a:r>
            <a:r>
              <a:rPr lang="en-US" altLang="zh-CN" sz="3200" b="1" smtClean="0">
                <a:latin typeface="Times New Roman" pitchFamily="18" charset="0"/>
              </a:rPr>
              <a:t>A B = I ,   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        </a:t>
            </a:r>
            <a:r>
              <a:rPr lang="zh-CN" altLang="en-US" sz="3200" b="1" smtClean="0">
                <a:latin typeface="Times New Roman" pitchFamily="18" charset="0"/>
              </a:rPr>
              <a:t>证明</a:t>
            </a:r>
            <a:r>
              <a:rPr lang="en-US" altLang="zh-CN" sz="3200" b="1" smtClean="0">
                <a:latin typeface="Times New Roman" pitchFamily="18" charset="0"/>
              </a:rPr>
              <a:t>:</a:t>
            </a:r>
            <a:r>
              <a:rPr lang="zh-CN" altLang="en-US" sz="3200" b="1" smtClean="0">
                <a:latin typeface="Times New Roman" pitchFamily="18" charset="0"/>
              </a:rPr>
              <a:t>  </a:t>
            </a:r>
            <a:r>
              <a:rPr lang="en-US" altLang="zh-CN" sz="3200" b="1" smtClean="0">
                <a:latin typeface="Times New Roman" pitchFamily="18" charset="0"/>
              </a:rPr>
              <a:t>B A = I .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200" b="1" smtClean="0">
                <a:latin typeface="Times New Roman" pitchFamily="18" charset="0"/>
              </a:rPr>
              <a:t>证 </a:t>
            </a:r>
            <a:r>
              <a:rPr lang="en-US" altLang="zh-CN" sz="3200" b="1" smtClean="0">
                <a:latin typeface="Times New Roman" pitchFamily="18" charset="0"/>
              </a:rPr>
              <a:t>2:  </a:t>
            </a:r>
            <a:r>
              <a:rPr lang="zh-CN" altLang="en-US" sz="3200" b="1" smtClean="0">
                <a:latin typeface="Times New Roman" pitchFamily="18" charset="0"/>
              </a:rPr>
              <a:t>由  </a:t>
            </a:r>
            <a:r>
              <a:rPr lang="en-US" altLang="zh-CN" sz="3200" b="1" smtClean="0">
                <a:latin typeface="Times New Roman" pitchFamily="18" charset="0"/>
              </a:rPr>
              <a:t>A B = I  </a:t>
            </a:r>
            <a:r>
              <a:rPr lang="zh-CN" altLang="en-US" sz="3200" b="1" smtClean="0">
                <a:latin typeface="Times New Roman" pitchFamily="18" charset="0"/>
              </a:rPr>
              <a:t>知  </a:t>
            </a:r>
            <a:r>
              <a:rPr lang="en-US" altLang="zh-CN" sz="3200" b="1" smtClean="0">
                <a:latin typeface="Times New Roman" pitchFamily="18" charset="0"/>
              </a:rPr>
              <a:t>A B A = A ,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 </a:t>
            </a:r>
            <a:r>
              <a:rPr lang="zh-CN" altLang="en-US" sz="3200" b="1" smtClean="0">
                <a:latin typeface="Times New Roman" pitchFamily="18" charset="0"/>
              </a:rPr>
              <a:t>故       </a:t>
            </a:r>
            <a:r>
              <a:rPr lang="en-US" altLang="zh-CN" sz="3200" b="1" smtClean="0">
                <a:latin typeface="Times New Roman" pitchFamily="18" charset="0"/>
              </a:rPr>
              <a:t>A ( B A</a:t>
            </a:r>
            <a:r>
              <a:rPr lang="en-US" altLang="zh-CN" sz="3200" smtClean="0">
                <a:sym typeface="MT Extra" pitchFamily="18" charset="2"/>
              </a:rPr>
              <a:t> – </a:t>
            </a:r>
            <a:r>
              <a:rPr lang="en-US" altLang="zh-CN" sz="3200" b="1" smtClean="0">
                <a:latin typeface="Times New Roman" pitchFamily="18" charset="0"/>
              </a:rPr>
              <a:t>I ) = 0 .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endParaRPr lang="en-US" altLang="zh-CN" sz="3200" b="1" smtClean="0">
              <a:latin typeface="Times New Roman" pitchFamily="18" charset="0"/>
            </a:endParaRP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200" b="1" smtClean="0">
                <a:latin typeface="Times New Roman" pitchFamily="18" charset="0"/>
              </a:rPr>
              <a:t>  又由方阵 </a:t>
            </a:r>
            <a:r>
              <a:rPr lang="en-US" altLang="zh-CN" sz="3200" b="1" smtClean="0">
                <a:latin typeface="Times New Roman" pitchFamily="18" charset="0"/>
              </a:rPr>
              <a:t>A </a:t>
            </a:r>
            <a:r>
              <a:rPr lang="zh-CN" altLang="en-US" sz="3200" b="1" smtClean="0">
                <a:latin typeface="Times New Roman" pitchFamily="18" charset="0"/>
              </a:rPr>
              <a:t>满秩 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  </a:t>
            </a:r>
            <a:r>
              <a:rPr lang="en-US" altLang="zh-CN" sz="3200" b="1" smtClean="0">
                <a:latin typeface="Times New Roman" pitchFamily="18" charset="0"/>
              </a:rPr>
              <a:t>A </a:t>
            </a:r>
            <a:r>
              <a:rPr lang="zh-CN" altLang="en-US" sz="3200" b="1" smtClean="0">
                <a:latin typeface="Times New Roman" pitchFamily="18" charset="0"/>
              </a:rPr>
              <a:t>的解空间为 </a:t>
            </a:r>
            <a:endParaRPr lang="en-US" altLang="zh-CN" sz="3200" b="1" smtClean="0">
              <a:latin typeface="Times New Roman" pitchFamily="18" charset="0"/>
            </a:endParaRP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 </a:t>
            </a:r>
            <a:r>
              <a:rPr lang="zh-CN" altLang="en-US" sz="3200" b="1" smtClean="0">
                <a:latin typeface="Times New Roman" pitchFamily="18" charset="0"/>
              </a:rPr>
              <a:t>零子空间 </a:t>
            </a:r>
            <a:r>
              <a:rPr lang="en-US" altLang="zh-CN" sz="3200" b="1" smtClean="0">
                <a:latin typeface="Times New Roman" pitchFamily="18" charset="0"/>
              </a:rPr>
              <a:t>,   </a:t>
            </a:r>
            <a:r>
              <a:rPr lang="zh-CN" altLang="en-US" sz="3200" b="1" smtClean="0">
                <a:latin typeface="Times New Roman" pitchFamily="18" charset="0"/>
              </a:rPr>
              <a:t>得</a:t>
            </a:r>
            <a:r>
              <a:rPr lang="en-US" altLang="zh-CN" sz="3200" b="1" smtClean="0">
                <a:latin typeface="Times New Roman" pitchFamily="18" charset="0"/>
              </a:rPr>
              <a:t>  B A</a:t>
            </a:r>
            <a:r>
              <a:rPr lang="en-US" altLang="zh-CN" sz="3200" smtClean="0">
                <a:sym typeface="MT Extra" pitchFamily="18" charset="2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=</a:t>
            </a:r>
            <a:r>
              <a:rPr lang="en-US" altLang="zh-CN" sz="3200" smtClean="0">
                <a:sym typeface="MT Extra" pitchFamily="18" charset="2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I .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200" b="1" smtClean="0">
                <a:latin typeface="Times New Roman" pitchFamily="18" charset="0"/>
              </a:rPr>
              <a:t> </a:t>
            </a:r>
          </a:p>
          <a:p>
            <a:pPr marL="1009650" lvl="1" indent="-609600" eaLnBrk="1" hangingPunct="1">
              <a:lnSpc>
                <a:spcPct val="150000"/>
              </a:lnSpc>
              <a:buFontTx/>
              <a:buNone/>
            </a:pPr>
            <a:endParaRPr lang="en-US" altLang="zh-CN" sz="32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28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>
            <a:spLocks noChangeArrowheads="1"/>
          </p:cNvSpPr>
          <p:nvPr/>
        </p:nvSpPr>
        <p:spPr bwMode="auto">
          <a:xfrm>
            <a:off x="2484438" y="4221163"/>
            <a:ext cx="2663825" cy="647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692150"/>
            <a:ext cx="82296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35000"/>
              </a:lnSpc>
              <a:spcBef>
                <a:spcPct val="20000"/>
              </a:spcBef>
              <a:defRPr/>
            </a:pP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例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: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设实矩阵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列满秩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, 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试构造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的</a:t>
            </a: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defRPr/>
            </a:pP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       一个左逆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.</a:t>
            </a: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defRPr/>
            </a:pP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解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:  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由 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秩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=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秩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=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列数 </a:t>
            </a: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defRPr/>
            </a:pP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         知 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满秩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, 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故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可逆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.   </a:t>
            </a: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defRPr/>
            </a:pP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    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再由    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(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)</a:t>
            </a:r>
            <a:r>
              <a:rPr kumimoji="0" lang="en-US" altLang="zh-CN" sz="44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= I</a:t>
            </a:r>
            <a:endParaRPr kumimoji="0" lang="en-US" altLang="zh-CN" sz="3600" kern="0" dirty="0">
              <a:latin typeface="Times New Roman" pitchFamily="18" charset="0"/>
              <a:ea typeface="+mn-ea"/>
            </a:endParaRPr>
          </a:p>
          <a:p>
            <a:pPr marL="342900" indent="-342900" algn="l">
              <a:lnSpc>
                <a:spcPct val="135000"/>
              </a:lnSpc>
              <a:spcBef>
                <a:spcPct val="20000"/>
              </a:spcBef>
              <a:defRPr/>
            </a:pP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         知    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(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)</a:t>
            </a:r>
            <a:r>
              <a:rPr kumimoji="0" lang="en-US" altLang="zh-CN" sz="44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/>
              </a:rPr>
              <a:t>A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为 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A </a:t>
            </a:r>
            <a:r>
              <a:rPr kumimoji="0" lang="zh-CN" altLang="en-US" sz="3600" kern="0" dirty="0">
                <a:latin typeface="Times New Roman" pitchFamily="18" charset="0"/>
                <a:ea typeface="+mn-ea"/>
              </a:rPr>
              <a:t>的左逆</a:t>
            </a:r>
            <a:r>
              <a:rPr kumimoji="0" lang="en-US" altLang="zh-CN" sz="3600" kern="0" dirty="0">
                <a:latin typeface="Times New Roman" pitchFamily="18" charset="0"/>
                <a:ea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/>
              <a:t>线性表出法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0000FF"/>
                </a:solidFill>
              </a:rPr>
              <a:t>伴随矩阵法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/>
              <a:t>分解为初等矩阵的乘积 </a:t>
            </a:r>
            <a:r>
              <a:rPr lang="en-US" altLang="zh-CN" sz="3600" b="1" dirty="0" smtClean="0"/>
              <a:t>(</a:t>
            </a:r>
            <a:r>
              <a:rPr lang="zh-CN" altLang="en-US" sz="3600" b="1" dirty="0" smtClean="0"/>
              <a:t>计算</a:t>
            </a:r>
            <a:r>
              <a:rPr lang="en-US" altLang="zh-CN" sz="3600" b="1" dirty="0" smtClean="0"/>
              <a:t>)</a:t>
            </a:r>
          </a:p>
          <a:p>
            <a:pPr eaLnBrk="1" hangingPunct="1"/>
            <a:endParaRPr lang="en-US" altLang="zh-CN" sz="3600" b="1" dirty="0" smtClean="0"/>
          </a:p>
        </p:txBody>
      </p:sp>
      <p:pic>
        <p:nvPicPr>
          <p:cNvPr id="20992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如何构造满秩矩阵的逆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  <a:r>
              <a:rPr lang="en-US" altLang="zh-CN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45" name="Rectangle 9"/>
          <p:cNvSpPr>
            <a:spLocks noChangeArrowheads="1"/>
          </p:cNvSpPr>
          <p:nvPr/>
        </p:nvSpPr>
        <p:spPr bwMode="auto">
          <a:xfrm>
            <a:off x="4572000" y="1484313"/>
            <a:ext cx="3744913" cy="649287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31946" name="Rectangle 10"/>
          <p:cNvSpPr>
            <a:spLocks noChangeArrowheads="1"/>
          </p:cNvSpPr>
          <p:nvPr/>
        </p:nvSpPr>
        <p:spPr bwMode="auto">
          <a:xfrm>
            <a:off x="4586288" y="2565400"/>
            <a:ext cx="3744912" cy="649288"/>
          </a:xfrm>
          <a:prstGeom prst="rect">
            <a:avLst/>
          </a:prstGeom>
          <a:solidFill>
            <a:srgbClr val="FF00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831947" name="AutoShape 11"/>
          <p:cNvCxnSpPr>
            <a:cxnSpLocks noChangeShapeType="1"/>
            <a:endCxn id="1831945" idx="1"/>
          </p:cNvCxnSpPr>
          <p:nvPr/>
        </p:nvCxnSpPr>
        <p:spPr bwMode="auto">
          <a:xfrm>
            <a:off x="2911475" y="884238"/>
            <a:ext cx="1660525" cy="925512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1948" name="AutoShape 12"/>
          <p:cNvCxnSpPr>
            <a:cxnSpLocks noChangeShapeType="1"/>
            <a:endCxn id="1831946" idx="1"/>
          </p:cNvCxnSpPr>
          <p:nvPr/>
        </p:nvCxnSpPr>
        <p:spPr bwMode="auto">
          <a:xfrm flipV="1">
            <a:off x="3438525" y="2889250"/>
            <a:ext cx="1147763" cy="83502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/>
          <p:nvPr/>
        </p:nvSpPr>
        <p:spPr>
          <a:xfrm>
            <a:off x="144691" y="592138"/>
            <a:ext cx="2874505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第 </a:t>
            </a:r>
            <a:r>
              <a:rPr lang="en-US" altLang="zh-CN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i="1" dirty="0" smtClean="0"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行的元素 </a:t>
            </a:r>
          </a:p>
        </p:txBody>
      </p:sp>
      <p:sp>
        <p:nvSpPr>
          <p:cNvPr id="17" name="矩形 16"/>
          <p:cNvSpPr/>
          <p:nvPr/>
        </p:nvSpPr>
        <p:spPr>
          <a:xfrm>
            <a:off x="563563" y="3184525"/>
            <a:ext cx="2874962" cy="107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第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 </a:t>
            </a:r>
            <a:r>
              <a:rPr lang="zh-CN" altLang="en-US" dirty="0">
                <a:latin typeface="+mn-ea"/>
                <a:ea typeface="+mn-ea"/>
              </a:rPr>
              <a:t>行的代数 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余子式 </a:t>
            </a:r>
          </a:p>
        </p:txBody>
      </p:sp>
      <p:sp>
        <p:nvSpPr>
          <p:cNvPr id="19" name="TextBox 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58879" y="612428"/>
            <a:ext cx="4399281" cy="355526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36503" y="2134071"/>
            <a:ext cx="1229440" cy="584775"/>
          </a:xfrm>
          <a:prstGeom prst="rect">
            <a:avLst/>
          </a:prstGeom>
          <a:blipFill rotWithShape="1">
            <a:blip r:embed="rId3"/>
            <a:stretch>
              <a:fillRect l="-12438" t="-18750" b="-2812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6094" y="5292048"/>
            <a:ext cx="7920886" cy="69878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83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3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83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3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1945" grpId="0" animBg="1"/>
      <p:bldP spid="1831946" grpId="0" animBg="1"/>
      <p:bldP spid="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左阵取一行, 右阵取一列,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7150595" name="AutoShape 3"/>
          <p:cNvSpPr>
            <a:spLocks noChangeArrowheads="1"/>
          </p:cNvSpPr>
          <p:nvPr/>
        </p:nvSpPr>
        <p:spPr bwMode="auto">
          <a:xfrm>
            <a:off x="611188" y="2205038"/>
            <a:ext cx="1152525" cy="5762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596" name="AutoShape 4"/>
          <p:cNvSpPr>
            <a:spLocks noChangeArrowheads="1"/>
          </p:cNvSpPr>
          <p:nvPr/>
        </p:nvSpPr>
        <p:spPr bwMode="auto">
          <a:xfrm>
            <a:off x="2051050" y="2565400"/>
            <a:ext cx="504825" cy="1368425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150597" name="Object 5"/>
          <p:cNvGraphicFramePr>
            <a:graphicFrameLocks noChangeAspect="1"/>
          </p:cNvGraphicFramePr>
          <p:nvPr/>
        </p:nvGraphicFramePr>
        <p:xfrm>
          <a:off x="4787900" y="4437063"/>
          <a:ext cx="2319338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7" name="公式" r:id="rId3" imgW="736600" imgH="711200" progId="Equation.3">
                  <p:embed/>
                </p:oleObj>
              </mc:Choice>
              <mc:Fallback>
                <p:oleObj name="公式" r:id="rId3" imgW="7366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437063"/>
                        <a:ext cx="2319338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0598" name="AutoShape 6"/>
          <p:cNvSpPr>
            <a:spLocks noChangeArrowheads="1"/>
          </p:cNvSpPr>
          <p:nvPr/>
        </p:nvSpPr>
        <p:spPr bwMode="auto">
          <a:xfrm>
            <a:off x="611188" y="2924175"/>
            <a:ext cx="1152525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599" name="AutoShape 7"/>
          <p:cNvSpPr>
            <a:spLocks noChangeArrowheads="1"/>
          </p:cNvSpPr>
          <p:nvPr/>
        </p:nvSpPr>
        <p:spPr bwMode="auto">
          <a:xfrm>
            <a:off x="611188" y="3644900"/>
            <a:ext cx="1152525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600" name="AutoShape 8"/>
          <p:cNvSpPr>
            <a:spLocks noChangeArrowheads="1"/>
          </p:cNvSpPr>
          <p:nvPr/>
        </p:nvSpPr>
        <p:spPr bwMode="auto">
          <a:xfrm>
            <a:off x="2700338" y="2565400"/>
            <a:ext cx="504825" cy="1368425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2713" name="Object 9"/>
          <p:cNvGraphicFramePr>
            <a:graphicFrameLocks noChangeAspect="1"/>
          </p:cNvGraphicFramePr>
          <p:nvPr/>
        </p:nvGraphicFramePr>
        <p:xfrm>
          <a:off x="3276600" y="2133600"/>
          <a:ext cx="55991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8" name="公式" r:id="rId5" imgW="1778000" imgH="711200" progId="Equation.3">
                  <p:embed/>
                </p:oleObj>
              </mc:Choice>
              <mc:Fallback>
                <p:oleObj name="公式" r:id="rId5" imgW="17780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5991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9" name="公式" r:id="rId7" imgW="914400" imgH="711200" progId="Equation.3">
                  <p:embed/>
                </p:oleObj>
              </mc:Choice>
              <mc:Fallback>
                <p:oleObj name="公式" r:id="rId7" imgW="914400" imgH="71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0603" name="AutoShape 11"/>
          <p:cNvSpPr>
            <a:spLocks noChangeArrowheads="1"/>
          </p:cNvSpPr>
          <p:nvPr/>
        </p:nvSpPr>
        <p:spPr bwMode="auto">
          <a:xfrm>
            <a:off x="3851275" y="2205038"/>
            <a:ext cx="2305050" cy="576262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604" name="AutoShape 12"/>
          <p:cNvSpPr>
            <a:spLocks noChangeArrowheads="1"/>
          </p:cNvSpPr>
          <p:nvPr/>
        </p:nvSpPr>
        <p:spPr bwMode="auto">
          <a:xfrm>
            <a:off x="3851275" y="2924175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605" name="AutoShape 13"/>
          <p:cNvSpPr>
            <a:spLocks noChangeArrowheads="1"/>
          </p:cNvSpPr>
          <p:nvPr/>
        </p:nvSpPr>
        <p:spPr bwMode="auto">
          <a:xfrm>
            <a:off x="3851275" y="3644900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606" name="AutoShape 14"/>
          <p:cNvSpPr>
            <a:spLocks noChangeArrowheads="1"/>
          </p:cNvSpPr>
          <p:nvPr/>
        </p:nvSpPr>
        <p:spPr bwMode="auto">
          <a:xfrm>
            <a:off x="6372225" y="2205038"/>
            <a:ext cx="2305050" cy="576262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607" name="AutoShape 15"/>
          <p:cNvSpPr>
            <a:spLocks noChangeArrowheads="1"/>
          </p:cNvSpPr>
          <p:nvPr/>
        </p:nvSpPr>
        <p:spPr bwMode="auto">
          <a:xfrm>
            <a:off x="6372225" y="2924175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0608" name="AutoShape 16"/>
          <p:cNvSpPr>
            <a:spLocks noChangeArrowheads="1"/>
          </p:cNvSpPr>
          <p:nvPr/>
        </p:nvSpPr>
        <p:spPr bwMode="auto">
          <a:xfrm>
            <a:off x="6372225" y="3644900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5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15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000"/>
                                        <p:tgtEl>
                                          <p:spTgt spid="7150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15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1000"/>
                                        <p:tgtEl>
                                          <p:spTgt spid="7150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15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715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7150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5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1000"/>
                                        <p:tgtEl>
                                          <p:spTgt spid="7150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1000"/>
                                        <p:tgtEl>
                                          <p:spTgt spid="7150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5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7150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50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50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5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0595" grpId="0" animBg="1"/>
      <p:bldP spid="7150595" grpId="1" animBg="1"/>
      <p:bldP spid="7150596" grpId="0" animBg="1"/>
      <p:bldP spid="7150596" grpId="1" animBg="1"/>
      <p:bldP spid="7150596" grpId="2" animBg="1"/>
      <p:bldP spid="7150598" grpId="0" animBg="1"/>
      <p:bldP spid="7150598" grpId="1" animBg="1"/>
      <p:bldP spid="7150599" grpId="0" animBg="1"/>
      <p:bldP spid="7150599" grpId="1" animBg="1"/>
      <p:bldP spid="7150600" grpId="0" animBg="1"/>
      <p:bldP spid="7150600" grpId="1" animBg="1"/>
      <p:bldP spid="7150600" grpId="2" animBg="1"/>
      <p:bldP spid="7150603" grpId="0" animBg="1"/>
      <p:bldP spid="7150604" grpId="0" animBg="1"/>
      <p:bldP spid="7150605" grpId="0" animBg="1"/>
      <p:bldP spid="7150606" grpId="0" animBg="1"/>
      <p:bldP spid="7150607" grpId="0" animBg="1"/>
      <p:bldP spid="715060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978" name="Rectangle 10" descr="信纸"/>
          <p:cNvSpPr>
            <a:spLocks noGrp="1" noChangeArrowheads="1"/>
          </p:cNvSpPr>
          <p:nvPr>
            <p:ph type="title"/>
          </p:nvPr>
        </p:nvSpPr>
        <p:spPr>
          <a:xfrm>
            <a:off x="1082675" y="1125538"/>
            <a:ext cx="7127875" cy="2087562"/>
          </a:xfrm>
          <a:blipFill dpi="0" rotWithShape="1">
            <a:blip r:embed="rId2"/>
            <a:srcRect/>
            <a:tile tx="0" ty="0" sx="100000" sy="100000" flip="none" algn="tl"/>
          </a:blipFill>
          <a:ln w="5715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b="1" smtClean="0"/>
              <a:t>能否用矩阵乘法表达 </a:t>
            </a:r>
            <a:r>
              <a:rPr lang="en-US" altLang="zh-CN" b="1" smtClean="0"/>
              <a:t>?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4077072"/>
            <a:ext cx="7207076" cy="69878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15699" y="5013176"/>
            <a:ext cx="3062891" cy="1144929"/>
          </a:xfrm>
          <a:prstGeom prst="rect">
            <a:avLst/>
          </a:prstGeom>
          <a:blipFill rotWithShape="1">
            <a:blip r:embed="rId4"/>
            <a:stretch>
              <a:fillRect l="-55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75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75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07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97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250825" y="1579563"/>
            <a:ext cx="3673475" cy="5762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6084888" y="762000"/>
            <a:ext cx="790575" cy="22113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158875" y="4030663"/>
            <a:ext cx="6840538" cy="7921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630107"/>
            <a:ext cx="4133183" cy="247497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79142" y="761681"/>
            <a:ext cx="5055808" cy="221182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4077072"/>
            <a:ext cx="7207076" cy="69878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圆角矩形 1"/>
          <p:cNvSpPr>
            <a:spLocks noChangeArrowheads="1"/>
          </p:cNvSpPr>
          <p:nvPr/>
        </p:nvSpPr>
        <p:spPr bwMode="auto">
          <a:xfrm>
            <a:off x="2936875" y="4933950"/>
            <a:ext cx="3517900" cy="1223963"/>
          </a:xfrm>
          <a:prstGeom prst="roundRect">
            <a:avLst>
              <a:gd name="adj" fmla="val 16667"/>
            </a:avLst>
          </a:prstGeom>
          <a:solidFill>
            <a:srgbClr val="A8F32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15699" y="5013176"/>
            <a:ext cx="3062891" cy="1144929"/>
          </a:xfrm>
          <a:prstGeom prst="rect">
            <a:avLst/>
          </a:prstGeom>
          <a:blipFill rotWithShape="1">
            <a:blip r:embed="rId5"/>
            <a:stretch>
              <a:fillRect l="-55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圆角矩形 6"/>
          <p:cNvSpPr>
            <a:spLocks noChangeArrowheads="1"/>
          </p:cNvSpPr>
          <p:nvPr/>
        </p:nvSpPr>
        <p:spPr bwMode="auto">
          <a:xfrm>
            <a:off x="250825" y="1579563"/>
            <a:ext cx="3673475" cy="5762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5043" name="圆角矩形 7"/>
          <p:cNvSpPr>
            <a:spLocks noChangeArrowheads="1"/>
          </p:cNvSpPr>
          <p:nvPr/>
        </p:nvSpPr>
        <p:spPr bwMode="auto">
          <a:xfrm>
            <a:off x="6084888" y="762000"/>
            <a:ext cx="790575" cy="22113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630107"/>
            <a:ext cx="4133183" cy="247497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79142" y="761681"/>
            <a:ext cx="5055808" cy="221182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15046" name="圆角矩形 1"/>
          <p:cNvSpPr>
            <a:spLocks noChangeArrowheads="1"/>
          </p:cNvSpPr>
          <p:nvPr/>
        </p:nvSpPr>
        <p:spPr bwMode="auto">
          <a:xfrm>
            <a:off x="762000" y="4273550"/>
            <a:ext cx="4414838" cy="1979613"/>
          </a:xfrm>
          <a:prstGeom prst="roundRect">
            <a:avLst>
              <a:gd name="adj" fmla="val 11537"/>
            </a:avLst>
          </a:prstGeom>
          <a:solidFill>
            <a:srgbClr val="A8F32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4475" y="4293096"/>
            <a:ext cx="4672689" cy="1991379"/>
          </a:xfrm>
          <a:prstGeom prst="rect">
            <a:avLst/>
          </a:prstGeom>
          <a:blipFill rotWithShape="1">
            <a:blip r:embed="rId4"/>
            <a:stretch>
              <a:fillRect l="-300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 rot="-5400000">
            <a:off x="1929607" y="1705768"/>
            <a:ext cx="317500" cy="3332163"/>
          </a:xfrm>
          <a:prstGeom prst="leftBrace">
            <a:avLst>
              <a:gd name="adj1" fmla="val 87458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1004" y="3530477"/>
            <a:ext cx="566181" cy="58477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 rot="-5400000">
            <a:off x="6204744" y="1212057"/>
            <a:ext cx="390525" cy="4319587"/>
          </a:xfrm>
          <a:prstGeom prst="leftBrace">
            <a:avLst>
              <a:gd name="adj1" fmla="val 62167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63753" y="3575785"/>
            <a:ext cx="712503" cy="58477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78993" y="4971112"/>
            <a:ext cx="2783391" cy="58477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978" name="Rectangle 10" descr="信纸"/>
          <p:cNvSpPr>
            <a:spLocks noGrp="1" noChangeArrowheads="1"/>
          </p:cNvSpPr>
          <p:nvPr>
            <p:ph type="title"/>
          </p:nvPr>
        </p:nvSpPr>
        <p:spPr>
          <a:xfrm>
            <a:off x="1082675" y="1125538"/>
            <a:ext cx="7127875" cy="2087562"/>
          </a:xfrm>
          <a:blipFill dpi="0" rotWithShape="1">
            <a:blip r:embed="rId2"/>
            <a:srcRect/>
            <a:tile tx="0" ty="0" sx="100000" sy="100000" flip="none" algn="tl"/>
          </a:blipFill>
          <a:ln w="5715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b="1" smtClean="0"/>
              <a:t>怎样用矩阵乘法表达 </a:t>
            </a:r>
            <a:r>
              <a:rPr lang="en-US" altLang="zh-CN" b="1" smtClean="0"/>
              <a:t>?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4077072"/>
            <a:ext cx="7207076" cy="69878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15699" y="5013176"/>
            <a:ext cx="3062891" cy="1144929"/>
          </a:xfrm>
          <a:prstGeom prst="rect">
            <a:avLst/>
          </a:prstGeom>
          <a:blipFill rotWithShape="1">
            <a:blip r:embed="rId4"/>
            <a:stretch>
              <a:fillRect l="-55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75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75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07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97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15699" y="5013176"/>
            <a:ext cx="3062891" cy="1144929"/>
          </a:xfrm>
          <a:prstGeom prst="rect">
            <a:avLst/>
          </a:prstGeom>
          <a:blipFill rotWithShape="1">
            <a:blip r:embed="rId2"/>
            <a:stretch>
              <a:fillRect l="-55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250825" y="1579563"/>
            <a:ext cx="3673475" cy="5762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6084888" y="762000"/>
            <a:ext cx="790575" cy="22113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1219200" y="4030663"/>
            <a:ext cx="6842125" cy="7921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355" y="630107"/>
            <a:ext cx="4241482" cy="254794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30588" y="856771"/>
            <a:ext cx="5112617" cy="2065887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4077072"/>
            <a:ext cx="7207076" cy="69878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圆角矩形 7"/>
          <p:cNvSpPr>
            <a:spLocks noChangeArrowheads="1"/>
          </p:cNvSpPr>
          <p:nvPr/>
        </p:nvSpPr>
        <p:spPr bwMode="auto">
          <a:xfrm>
            <a:off x="250825" y="1579563"/>
            <a:ext cx="3673475" cy="5762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8115" name="圆角矩形 8"/>
          <p:cNvSpPr>
            <a:spLocks noChangeArrowheads="1"/>
          </p:cNvSpPr>
          <p:nvPr/>
        </p:nvSpPr>
        <p:spPr bwMode="auto">
          <a:xfrm>
            <a:off x="6084888" y="762000"/>
            <a:ext cx="790575" cy="22113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355" y="630107"/>
            <a:ext cx="4241482" cy="254794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30588" y="856771"/>
            <a:ext cx="5112617" cy="206588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TextBox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4475" y="4293096"/>
            <a:ext cx="4672689" cy="1991379"/>
          </a:xfrm>
          <a:prstGeom prst="rect">
            <a:avLst/>
          </a:prstGeom>
          <a:blipFill rotWithShape="1">
            <a:blip r:embed="rId4"/>
            <a:stretch>
              <a:fillRect l="-300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5" name="AutoShape 6"/>
          <p:cNvSpPr>
            <a:spLocks/>
          </p:cNvSpPr>
          <p:nvPr/>
        </p:nvSpPr>
        <p:spPr bwMode="auto">
          <a:xfrm rot="-5400000">
            <a:off x="6306344" y="1112044"/>
            <a:ext cx="317500" cy="4195762"/>
          </a:xfrm>
          <a:prstGeom prst="leftBrace">
            <a:avLst>
              <a:gd name="adj1" fmla="val 87488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6" name="矩形 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60161" y="3466083"/>
            <a:ext cx="566181" cy="58477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AutoShape 8"/>
          <p:cNvSpPr>
            <a:spLocks/>
          </p:cNvSpPr>
          <p:nvPr/>
        </p:nvSpPr>
        <p:spPr bwMode="auto">
          <a:xfrm rot="-5400000">
            <a:off x="1892300" y="1693863"/>
            <a:ext cx="390525" cy="3422650"/>
          </a:xfrm>
          <a:prstGeom prst="leftBrace">
            <a:avLst>
              <a:gd name="adj1" fmla="val 6216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矩形 1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17844" y="3575785"/>
            <a:ext cx="712503" cy="58477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78993" y="4971112"/>
            <a:ext cx="2783391" cy="58477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Times New Roman" pitchFamily="18" charset="0"/>
              </a:rPr>
              <a:t>将方阵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的元素都换成对应的代数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余子式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solidFill>
                  <a:srgbClr val="0000FF"/>
                </a:solidFill>
                <a:latin typeface="Times New Roman" pitchFamily="18" charset="0"/>
              </a:rPr>
              <a:t>再作转置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得到的矩阵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称为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的伴随矩阵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记作 </a:t>
            </a:r>
            <a:r>
              <a:rPr lang="en-US" altLang="zh-CN" sz="3600" b="1" smtClean="0"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Times New Roman" pitchFamily="18" charset="0"/>
              </a:rPr>
              <a:t>伴随性质 </a:t>
            </a:r>
            <a:r>
              <a:rPr lang="en-US" altLang="zh-CN" sz="3600" b="1" smtClean="0"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4487172" name="Object 4"/>
          <p:cNvGraphicFramePr>
            <a:graphicFrameLocks noChangeAspect="1"/>
          </p:cNvGraphicFramePr>
          <p:nvPr/>
        </p:nvGraphicFramePr>
        <p:xfrm>
          <a:off x="2268538" y="4941888"/>
          <a:ext cx="48101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4" name="公式" r:id="rId3" imgW="1371600" imgH="241300" progId="Equation.3">
                  <p:embed/>
                </p:oleObj>
              </mc:Choice>
              <mc:Fallback>
                <p:oleObj name="公式" r:id="rId3" imgW="13716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41888"/>
                        <a:ext cx="481012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9140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Rectangle 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伴随矩阵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8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8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8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8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8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定理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</a:t>
            </a:r>
            <a:r>
              <a:rPr lang="zh-CN" altLang="en-US" sz="3600" b="1" smtClean="0">
                <a:latin typeface="Times New Roman" pitchFamily="18" charset="0"/>
              </a:rPr>
              <a:t>当 </a:t>
            </a:r>
            <a:r>
              <a:rPr lang="en-US" altLang="zh-CN" sz="3600" b="1" smtClean="0">
                <a:latin typeface="Times New Roman" pitchFamily="18" charset="0"/>
              </a:rPr>
              <a:t>| A | ≠ 0 </a:t>
            </a:r>
            <a:r>
              <a:rPr lang="zh-CN" altLang="en-US" sz="3600" b="1" smtClean="0">
                <a:latin typeface="Times New Roman" pitchFamily="18" charset="0"/>
              </a:rPr>
              <a:t>时</a:t>
            </a:r>
            <a:r>
              <a:rPr lang="en-US" altLang="zh-CN" sz="3600" b="1" smtClean="0">
                <a:latin typeface="Times New Roman" pitchFamily="18" charset="0"/>
              </a:rPr>
              <a:t>,  A </a:t>
            </a:r>
            <a:r>
              <a:rPr lang="zh-CN" altLang="en-US" sz="3600" b="1" smtClean="0">
                <a:latin typeface="Times New Roman" pitchFamily="18" charset="0"/>
              </a:rPr>
              <a:t>可逆且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sz="40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2800" b="1" smtClean="0"/>
          </a:p>
        </p:txBody>
      </p:sp>
      <p:pic>
        <p:nvPicPr>
          <p:cNvPr id="220163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Rectangle 7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逆矩阵的公式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67744" y="5157191"/>
            <a:ext cx="4779515" cy="109504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58577" y="3645024"/>
            <a:ext cx="3226845" cy="1226426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186" name="Object 3"/>
          <p:cNvGraphicFramePr>
            <a:graphicFrameLocks noChangeAspect="1"/>
          </p:cNvGraphicFramePr>
          <p:nvPr/>
        </p:nvGraphicFramePr>
        <p:xfrm>
          <a:off x="1908175" y="3716338"/>
          <a:ext cx="4811713" cy="209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8" name="公式" r:id="rId3" imgW="1282700" imgH="558800" progId="Equation.3">
                  <p:embed/>
                </p:oleObj>
              </mc:Choice>
              <mc:Fallback>
                <p:oleObj name="公式" r:id="rId3" imgW="12827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16338"/>
                        <a:ext cx="4811713" cy="209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0308" name="Rectangle 4"/>
          <p:cNvSpPr>
            <a:spLocks noChangeArrowheads="1"/>
          </p:cNvSpPr>
          <p:nvPr/>
        </p:nvSpPr>
        <p:spPr bwMode="auto">
          <a:xfrm>
            <a:off x="3995738" y="1052513"/>
            <a:ext cx="720725" cy="7905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0310" name="Rectangle 6"/>
          <p:cNvSpPr>
            <a:spLocks noChangeArrowheads="1"/>
          </p:cNvSpPr>
          <p:nvPr/>
        </p:nvSpPr>
        <p:spPr bwMode="auto">
          <a:xfrm>
            <a:off x="3924300" y="3716338"/>
            <a:ext cx="8636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1189" name="Rectangle 7"/>
          <p:cNvSpPr>
            <a:spLocks noChangeArrowheads="1"/>
          </p:cNvSpPr>
          <p:nvPr/>
        </p:nvSpPr>
        <p:spPr bwMode="auto">
          <a:xfrm>
            <a:off x="5435600" y="3716338"/>
            <a:ext cx="865188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1190" name="Rectangle 8"/>
          <p:cNvSpPr>
            <a:spLocks noChangeArrowheads="1"/>
          </p:cNvSpPr>
          <p:nvPr/>
        </p:nvSpPr>
        <p:spPr bwMode="auto">
          <a:xfrm>
            <a:off x="3851275" y="4797425"/>
            <a:ext cx="1152525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1191" name="Rectangle 9"/>
          <p:cNvSpPr>
            <a:spLocks noChangeArrowheads="1"/>
          </p:cNvSpPr>
          <p:nvPr/>
        </p:nvSpPr>
        <p:spPr bwMode="auto">
          <a:xfrm>
            <a:off x="5435600" y="4797425"/>
            <a:ext cx="8636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0315" name="Rectangle 11"/>
          <p:cNvSpPr>
            <a:spLocks noChangeArrowheads="1"/>
          </p:cNvSpPr>
          <p:nvPr/>
        </p:nvSpPr>
        <p:spPr bwMode="auto">
          <a:xfrm>
            <a:off x="5148263" y="2205038"/>
            <a:ext cx="720725" cy="790575"/>
          </a:xfrm>
          <a:prstGeom prst="rect">
            <a:avLst/>
          </a:prstGeom>
          <a:solidFill>
            <a:srgbClr val="0000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21193" name="Object 12"/>
          <p:cNvGraphicFramePr>
            <a:graphicFrameLocks noChangeAspect="1"/>
          </p:cNvGraphicFramePr>
          <p:nvPr/>
        </p:nvGraphicFramePr>
        <p:xfrm>
          <a:off x="2411413" y="981075"/>
          <a:ext cx="3760787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9" name="公式" r:id="rId5" imgW="952087" imgH="558558" progId="Equation.3">
                  <p:embed/>
                </p:oleObj>
              </mc:Choice>
              <mc:Fallback>
                <p:oleObj name="公式" r:id="rId5" imgW="952087" imgH="55855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81075"/>
                        <a:ext cx="3760787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90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90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90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90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090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0308" grpId="0" animBg="1"/>
      <p:bldP spid="5090310" grpId="0" animBg="1"/>
      <p:bldP spid="509031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10" name="Object 3"/>
          <p:cNvGraphicFramePr>
            <a:graphicFrameLocks noChangeAspect="1"/>
          </p:cNvGraphicFramePr>
          <p:nvPr/>
        </p:nvGraphicFramePr>
        <p:xfrm>
          <a:off x="1908175" y="3716338"/>
          <a:ext cx="4811713" cy="209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61" name="公式" r:id="rId3" imgW="1282700" imgH="558800" progId="Equation.3">
                  <p:embed/>
                </p:oleObj>
              </mc:Choice>
              <mc:Fallback>
                <p:oleObj name="公式" r:id="rId3" imgW="12827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16338"/>
                        <a:ext cx="4811713" cy="209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1334" name="Rectangle 6"/>
          <p:cNvSpPr>
            <a:spLocks noChangeArrowheads="1"/>
          </p:cNvSpPr>
          <p:nvPr/>
        </p:nvSpPr>
        <p:spPr bwMode="auto">
          <a:xfrm>
            <a:off x="3851275" y="4868863"/>
            <a:ext cx="1008063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2212" name="Rectangle 7"/>
          <p:cNvSpPr>
            <a:spLocks noChangeArrowheads="1"/>
          </p:cNvSpPr>
          <p:nvPr/>
        </p:nvSpPr>
        <p:spPr bwMode="auto">
          <a:xfrm>
            <a:off x="5435600" y="3716338"/>
            <a:ext cx="865188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2213" name="Rectangle 8"/>
          <p:cNvSpPr>
            <a:spLocks noChangeArrowheads="1"/>
          </p:cNvSpPr>
          <p:nvPr/>
        </p:nvSpPr>
        <p:spPr bwMode="auto">
          <a:xfrm>
            <a:off x="5435600" y="4797425"/>
            <a:ext cx="8636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1338" name="Rectangle 10"/>
          <p:cNvSpPr>
            <a:spLocks noChangeArrowheads="1"/>
          </p:cNvSpPr>
          <p:nvPr/>
        </p:nvSpPr>
        <p:spPr bwMode="auto">
          <a:xfrm>
            <a:off x="5076825" y="1052513"/>
            <a:ext cx="720725" cy="7905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1339" name="Rectangle 11"/>
          <p:cNvSpPr>
            <a:spLocks noChangeArrowheads="1"/>
          </p:cNvSpPr>
          <p:nvPr/>
        </p:nvSpPr>
        <p:spPr bwMode="auto">
          <a:xfrm>
            <a:off x="3995738" y="2205038"/>
            <a:ext cx="720725" cy="790575"/>
          </a:xfrm>
          <a:prstGeom prst="rect">
            <a:avLst/>
          </a:prstGeom>
          <a:solidFill>
            <a:srgbClr val="0000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22216" name="Object 12"/>
          <p:cNvGraphicFramePr>
            <a:graphicFrameLocks noChangeAspect="1"/>
          </p:cNvGraphicFramePr>
          <p:nvPr/>
        </p:nvGraphicFramePr>
        <p:xfrm>
          <a:off x="2411413" y="981075"/>
          <a:ext cx="3760787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62" name="公式" r:id="rId5" imgW="952087" imgH="558558" progId="Equation.3">
                  <p:embed/>
                </p:oleObj>
              </mc:Choice>
              <mc:Fallback>
                <p:oleObj name="公式" r:id="rId5" imgW="952087" imgH="55855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81075"/>
                        <a:ext cx="3760787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9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9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9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9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091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1334" grpId="0" animBg="1"/>
      <p:bldP spid="5091338" grpId="0" animBg="1"/>
      <p:bldP spid="50913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左阵列数 </a:t>
            </a:r>
            <a:r>
              <a:rPr lang="en-US" altLang="zh-CN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右阵行数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时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可作矩阵乘法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73731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7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4710" name="AutoShape 6"/>
          <p:cNvSpPr>
            <a:spLocks noChangeArrowheads="1"/>
          </p:cNvSpPr>
          <p:nvPr/>
        </p:nvSpPr>
        <p:spPr bwMode="auto">
          <a:xfrm>
            <a:off x="395288" y="2781300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4711" name="AutoShape 7"/>
          <p:cNvSpPr>
            <a:spLocks noChangeArrowheads="1"/>
          </p:cNvSpPr>
          <p:nvPr/>
        </p:nvSpPr>
        <p:spPr bwMode="auto">
          <a:xfrm>
            <a:off x="27003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4712" name="Rectangle 8"/>
          <p:cNvSpPr>
            <a:spLocks noChangeArrowheads="1"/>
          </p:cNvSpPr>
          <p:nvPr/>
        </p:nvSpPr>
        <p:spPr bwMode="auto">
          <a:xfrm>
            <a:off x="5003800" y="2781300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3735" name="Rectangle 9"/>
          <p:cNvSpPr>
            <a:spLocks noChangeArrowheads="1"/>
          </p:cNvSpPr>
          <p:nvPr/>
        </p:nvSpPr>
        <p:spPr bwMode="auto">
          <a:xfrm>
            <a:off x="5003800" y="3500438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3736" name="Rectangle 10"/>
          <p:cNvSpPr>
            <a:spLocks noChangeArrowheads="1"/>
          </p:cNvSpPr>
          <p:nvPr/>
        </p:nvSpPr>
        <p:spPr bwMode="auto">
          <a:xfrm>
            <a:off x="5003800" y="422116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3737" name="Rectangle 11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3738" name="Rectangle 12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3739" name="Rectangle 13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344718" name="Object 14"/>
          <p:cNvGraphicFramePr>
            <a:graphicFrameLocks noChangeAspect="1"/>
          </p:cNvGraphicFramePr>
          <p:nvPr/>
        </p:nvGraphicFramePr>
        <p:xfrm>
          <a:off x="2843213" y="2997200"/>
          <a:ext cx="3905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8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905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19" name="Object 15"/>
          <p:cNvGraphicFramePr>
            <a:graphicFrameLocks noChangeAspect="1"/>
          </p:cNvGraphicFramePr>
          <p:nvPr/>
        </p:nvGraphicFramePr>
        <p:xfrm>
          <a:off x="2843213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9" name="公式" r:id="rId7" imgW="126725" imgH="177415" progId="Equation.3">
                  <p:embed/>
                </p:oleObj>
              </mc:Choice>
              <mc:Fallback>
                <p:oleObj name="公式" r:id="rId7" imgW="126725" imgH="17741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0" name="Object 16"/>
          <p:cNvGraphicFramePr>
            <a:graphicFrameLocks noChangeAspect="1"/>
          </p:cNvGraphicFramePr>
          <p:nvPr/>
        </p:nvGraphicFramePr>
        <p:xfrm>
          <a:off x="2843213" y="4365625"/>
          <a:ext cx="350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0" name="公式" r:id="rId9" imgW="114201" imgH="139579" progId="Equation.3">
                  <p:embed/>
                </p:oleObj>
              </mc:Choice>
              <mc:Fallback>
                <p:oleObj name="公式" r:id="rId9" imgW="114201" imgH="13957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350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3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1" name="公式" r:id="rId11" imgW="748975" imgH="710891" progId="Equation.3">
                  <p:embed/>
                </p:oleObj>
              </mc:Choice>
              <mc:Fallback>
                <p:oleObj name="公式" r:id="rId11" imgW="748975" imgH="71089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4" name="Object 22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2" name="公式" r:id="rId13" imgW="533169" imgH="710891" progId="Equation.3">
                  <p:embed/>
                </p:oleObj>
              </mc:Choice>
              <mc:Fallback>
                <p:oleObj name="公式" r:id="rId13" imgW="533169" imgH="71089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7" name="Object 23"/>
          <p:cNvGraphicFramePr>
            <a:graphicFrameLocks noChangeAspect="1"/>
          </p:cNvGraphicFramePr>
          <p:nvPr/>
        </p:nvGraphicFramePr>
        <p:xfrm>
          <a:off x="900113" y="5373688"/>
          <a:ext cx="1069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3" name="公式" r:id="rId15" imgW="317087" imgH="177569" progId="Equation.3">
                  <p:embed/>
                </p:oleObj>
              </mc:Choice>
              <mc:Fallback>
                <p:oleObj name="公式" r:id="rId15" imgW="317087" imgH="17756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73688"/>
                        <a:ext cx="1069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8" name="Object 24"/>
          <p:cNvGraphicFramePr>
            <a:graphicFrameLocks noChangeAspect="1"/>
          </p:cNvGraphicFramePr>
          <p:nvPr/>
        </p:nvGraphicFramePr>
        <p:xfrm>
          <a:off x="2771775" y="5373688"/>
          <a:ext cx="1069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4" name="公式" r:id="rId17" imgW="317087" imgH="177569" progId="Equation.3">
                  <p:embed/>
                </p:oleObj>
              </mc:Choice>
              <mc:Fallback>
                <p:oleObj name="公式" r:id="rId17" imgW="317087" imgH="17756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373688"/>
                        <a:ext cx="1069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9" name="Object 25"/>
          <p:cNvGraphicFramePr>
            <a:graphicFrameLocks noChangeAspect="1"/>
          </p:cNvGraphicFramePr>
          <p:nvPr/>
        </p:nvGraphicFramePr>
        <p:xfrm>
          <a:off x="6372225" y="5373688"/>
          <a:ext cx="1069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5" name="公式" r:id="rId19" imgW="317087" imgH="177569" progId="Equation.3">
                  <p:embed/>
                </p:oleObj>
              </mc:Choice>
              <mc:Fallback>
                <p:oleObj name="公式" r:id="rId19" imgW="317087" imgH="17756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373688"/>
                        <a:ext cx="1069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4730" name="Rectangle 26"/>
          <p:cNvSpPr>
            <a:spLocks noChangeArrowheads="1"/>
          </p:cNvSpPr>
          <p:nvPr/>
        </p:nvSpPr>
        <p:spPr bwMode="auto">
          <a:xfrm>
            <a:off x="4716463" y="2349500"/>
            <a:ext cx="4176712" cy="2951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4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4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44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44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44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44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6344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4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34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634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C -0.0118 -0.03241 -0.02343 -0.06482 -0.03993 -0.08959 C -0.05642 -0.11436 -0.08021 -0.13658 -0.09861 -0.14861 C -0.11701 -0.16065 -0.13212 -0.16273 -0.15 -0.16181 C -0.16788 -0.16088 -0.19218 -0.15162 -0.20573 -0.14283 C -0.21927 -0.13403 -0.22482 -0.1213 -0.23142 -0.10857 C -0.23802 -0.09584 -0.24184 -0.08125 -0.24566 -0.06667 " pathEditMode="relative" ptsTypes="aaaaaaA">
                                      <p:cBhvr>
                                        <p:cTn id="57" dur="2000" fill="hold"/>
                                        <p:tgtEl>
                                          <p:spTgt spid="63447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C -0.0052 -0.03658 -0.01041 -0.07315 -0.02135 -0.1125 C -0.03229 -0.15185 -0.05173 -0.21204 -0.06562 -0.23634 C -0.07951 -0.26065 -0.09166 -0.25718 -0.10434 -0.25903 C -0.11701 -0.26088 -0.13055 -0.26343 -0.14149 -0.24769 C -0.15243 -0.23195 -0.16128 -0.19792 -0.16996 -0.16389 " pathEditMode="relative" ptsTypes="aaaaaA">
                                      <p:cBhvr>
                                        <p:cTn id="59" dur="2000" fill="hold"/>
                                        <p:tgtEl>
                                          <p:spTgt spid="6344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8889E-6 7.40741E-6 C -0.00798 -0.08772 -0.01579 -0.17522 -0.02586 -0.2324 C -0.03593 -0.28958 -0.05017 -0.32638 -0.06006 -0.34282 C -0.06996 -0.35925 -0.07864 -0.34421 -0.08576 -0.33147 C -0.09288 -0.31874 -0.09791 -0.29282 -0.10295 -0.26666 " pathEditMode="relative" ptsTypes="aaaaA">
                                      <p:cBhvr>
                                        <p:cTn id="61" dur="2000" fill="hold"/>
                                        <p:tgtEl>
                                          <p:spTgt spid="6344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4710" grpId="0" animBg="1"/>
      <p:bldP spid="6344711" grpId="0" animBg="1"/>
      <p:bldP spid="6344712" grpId="0" animBg="1"/>
      <p:bldP spid="6344712" grpId="1" animBg="1"/>
      <p:bldP spid="634473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234" name="Object 3"/>
          <p:cNvGraphicFramePr>
            <a:graphicFrameLocks noChangeAspect="1"/>
          </p:cNvGraphicFramePr>
          <p:nvPr/>
        </p:nvGraphicFramePr>
        <p:xfrm>
          <a:off x="1908175" y="3716338"/>
          <a:ext cx="4811713" cy="209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4" name="公式" r:id="rId3" imgW="1282700" imgH="558800" progId="Equation.3">
                  <p:embed/>
                </p:oleObj>
              </mc:Choice>
              <mc:Fallback>
                <p:oleObj name="公式" r:id="rId3" imgW="12827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16338"/>
                        <a:ext cx="4811713" cy="209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2358" name="Rectangle 6"/>
          <p:cNvSpPr>
            <a:spLocks noChangeArrowheads="1"/>
          </p:cNvSpPr>
          <p:nvPr/>
        </p:nvSpPr>
        <p:spPr bwMode="auto">
          <a:xfrm>
            <a:off x="5364163" y="3789363"/>
            <a:ext cx="1008062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3236" name="Rectangle 7"/>
          <p:cNvSpPr>
            <a:spLocks noChangeArrowheads="1"/>
          </p:cNvSpPr>
          <p:nvPr/>
        </p:nvSpPr>
        <p:spPr bwMode="auto">
          <a:xfrm>
            <a:off x="5435600" y="4797425"/>
            <a:ext cx="8636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2361" name="Rectangle 9"/>
          <p:cNvSpPr>
            <a:spLocks noChangeArrowheads="1"/>
          </p:cNvSpPr>
          <p:nvPr/>
        </p:nvSpPr>
        <p:spPr bwMode="auto">
          <a:xfrm>
            <a:off x="3995738" y="2205038"/>
            <a:ext cx="720725" cy="7905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2362" name="Rectangle 10"/>
          <p:cNvSpPr>
            <a:spLocks noChangeArrowheads="1"/>
          </p:cNvSpPr>
          <p:nvPr/>
        </p:nvSpPr>
        <p:spPr bwMode="auto">
          <a:xfrm>
            <a:off x="5076825" y="1052513"/>
            <a:ext cx="720725" cy="790575"/>
          </a:xfrm>
          <a:prstGeom prst="rect">
            <a:avLst/>
          </a:prstGeom>
          <a:solidFill>
            <a:srgbClr val="0000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23239" name="Object 11"/>
          <p:cNvGraphicFramePr>
            <a:graphicFrameLocks noChangeAspect="1"/>
          </p:cNvGraphicFramePr>
          <p:nvPr/>
        </p:nvGraphicFramePr>
        <p:xfrm>
          <a:off x="2411413" y="981075"/>
          <a:ext cx="3760787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5" name="公式" r:id="rId5" imgW="952087" imgH="558558" progId="Equation.3">
                  <p:embed/>
                </p:oleObj>
              </mc:Choice>
              <mc:Fallback>
                <p:oleObj name="公式" r:id="rId5" imgW="952087" imgH="55855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81075"/>
                        <a:ext cx="3760787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92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92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92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92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092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2358" grpId="0" animBg="1"/>
      <p:bldP spid="5092361" grpId="0" animBg="1"/>
      <p:bldP spid="509236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258" name="Object 3"/>
          <p:cNvGraphicFramePr>
            <a:graphicFrameLocks noChangeAspect="1"/>
          </p:cNvGraphicFramePr>
          <p:nvPr/>
        </p:nvGraphicFramePr>
        <p:xfrm>
          <a:off x="1908175" y="3716338"/>
          <a:ext cx="4811713" cy="209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7" name="公式" r:id="rId3" imgW="1282700" imgH="558800" progId="Equation.3">
                  <p:embed/>
                </p:oleObj>
              </mc:Choice>
              <mc:Fallback>
                <p:oleObj name="公式" r:id="rId3" imgW="12827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16338"/>
                        <a:ext cx="4811713" cy="209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3382" name="Rectangle 6"/>
          <p:cNvSpPr>
            <a:spLocks noChangeArrowheads="1"/>
          </p:cNvSpPr>
          <p:nvPr/>
        </p:nvSpPr>
        <p:spPr bwMode="auto">
          <a:xfrm>
            <a:off x="5364163" y="4797425"/>
            <a:ext cx="1008062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3384" name="Rectangle 8"/>
          <p:cNvSpPr>
            <a:spLocks noChangeArrowheads="1"/>
          </p:cNvSpPr>
          <p:nvPr/>
        </p:nvSpPr>
        <p:spPr bwMode="auto">
          <a:xfrm>
            <a:off x="5076825" y="2205038"/>
            <a:ext cx="720725" cy="7905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3385" name="Rectangle 9"/>
          <p:cNvSpPr>
            <a:spLocks noChangeArrowheads="1"/>
          </p:cNvSpPr>
          <p:nvPr/>
        </p:nvSpPr>
        <p:spPr bwMode="auto">
          <a:xfrm>
            <a:off x="3995738" y="1052513"/>
            <a:ext cx="720725" cy="790575"/>
          </a:xfrm>
          <a:prstGeom prst="rect">
            <a:avLst/>
          </a:prstGeom>
          <a:solidFill>
            <a:srgbClr val="0000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24262" name="Object 10"/>
          <p:cNvGraphicFramePr>
            <a:graphicFrameLocks noChangeAspect="1"/>
          </p:cNvGraphicFramePr>
          <p:nvPr/>
        </p:nvGraphicFramePr>
        <p:xfrm>
          <a:off x="2411413" y="981075"/>
          <a:ext cx="3760787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8" name="公式" r:id="rId5" imgW="952087" imgH="558558" progId="Equation.3">
                  <p:embed/>
                </p:oleObj>
              </mc:Choice>
              <mc:Fallback>
                <p:oleObj name="公式" r:id="rId5" imgW="952087" imgH="55855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81075"/>
                        <a:ext cx="3760787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93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93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93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93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093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3382" grpId="0" animBg="1"/>
      <p:bldP spid="5093384" grpId="0" animBg="1"/>
      <p:bldP spid="509338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82" name="Object 2"/>
          <p:cNvGraphicFramePr>
            <a:graphicFrameLocks noChangeAspect="1"/>
          </p:cNvGraphicFramePr>
          <p:nvPr/>
        </p:nvGraphicFramePr>
        <p:xfrm>
          <a:off x="2411413" y="981075"/>
          <a:ext cx="3760787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1" name="公式" r:id="rId3" imgW="952087" imgH="558558" progId="Equation.3">
                  <p:embed/>
                </p:oleObj>
              </mc:Choice>
              <mc:Fallback>
                <p:oleObj name="公式" r:id="rId3" imgW="952087" imgH="55855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81075"/>
                        <a:ext cx="3760787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4405" name="Freeform 5"/>
          <p:cNvSpPr>
            <a:spLocks/>
          </p:cNvSpPr>
          <p:nvPr/>
        </p:nvSpPr>
        <p:spPr bwMode="auto">
          <a:xfrm>
            <a:off x="4500563" y="4365625"/>
            <a:ext cx="1150937" cy="863600"/>
          </a:xfrm>
          <a:custGeom>
            <a:avLst/>
            <a:gdLst>
              <a:gd name="T0" fmla="*/ 0 w 1089"/>
              <a:gd name="T1" fmla="*/ 0 h 1134"/>
              <a:gd name="T2" fmla="*/ 2147483647 w 1089"/>
              <a:gd name="T3" fmla="*/ 2147483647 h 1134"/>
              <a:gd name="T4" fmla="*/ 0 60000 65536"/>
              <a:gd name="T5" fmla="*/ 0 60000 65536"/>
              <a:gd name="T6" fmla="*/ 0 w 1089"/>
              <a:gd name="T7" fmla="*/ 0 h 1134"/>
              <a:gd name="T8" fmla="*/ 1089 w 1089"/>
              <a:gd name="T9" fmla="*/ 1134 h 11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89" h="1134">
                <a:moveTo>
                  <a:pt x="0" y="0"/>
                </a:moveTo>
                <a:cubicBezTo>
                  <a:pt x="453" y="472"/>
                  <a:pt x="907" y="945"/>
                  <a:pt x="1089" y="1134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arrow" w="lg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94406" name="Rectangle 6"/>
          <p:cNvSpPr>
            <a:spLocks noChangeArrowheads="1"/>
          </p:cNvSpPr>
          <p:nvPr/>
        </p:nvSpPr>
        <p:spPr bwMode="auto">
          <a:xfrm>
            <a:off x="5364163" y="3860800"/>
            <a:ext cx="576262" cy="720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94407" name="Rectangle 7"/>
          <p:cNvSpPr>
            <a:spLocks noChangeArrowheads="1"/>
          </p:cNvSpPr>
          <p:nvPr/>
        </p:nvSpPr>
        <p:spPr bwMode="auto">
          <a:xfrm>
            <a:off x="3779838" y="4941888"/>
            <a:ext cx="576262" cy="719137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25286" name="Object 11"/>
          <p:cNvGraphicFramePr>
            <a:graphicFrameLocks noChangeAspect="1"/>
          </p:cNvGraphicFramePr>
          <p:nvPr/>
        </p:nvGraphicFramePr>
        <p:xfrm>
          <a:off x="1908175" y="3716338"/>
          <a:ext cx="4811713" cy="209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2" name="公式" r:id="rId5" imgW="1282700" imgH="558800" progId="Equation.3">
                  <p:embed/>
                </p:oleObj>
              </mc:Choice>
              <mc:Fallback>
                <p:oleObj name="公式" r:id="rId5" imgW="1282700" imgH="558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16338"/>
                        <a:ext cx="4811713" cy="209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09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094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094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094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094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4405" grpId="0" animBg="1"/>
      <p:bldP spid="5094406" grpId="0" animBg="1"/>
      <p:bldP spid="5094407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4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       </a:t>
            </a:r>
            <a:r>
              <a:rPr lang="zh-CN" altLang="en-US" sz="4000" b="1" smtClean="0">
                <a:latin typeface="Times New Roman" pitchFamily="18" charset="0"/>
              </a:rPr>
              <a:t>可逆  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   </a:t>
            </a:r>
            <a:r>
              <a:rPr lang="en-US" altLang="zh-CN" sz="4000" b="1" smtClean="0">
                <a:latin typeface="Times New Roman" pitchFamily="18" charset="0"/>
              </a:rPr>
              <a:t>| A |  ≠ </a:t>
            </a:r>
            <a:r>
              <a:rPr lang="en-US" altLang="zh-CN" sz="4000" smtClean="0">
                <a:latin typeface="Times New Roman" pitchFamily="18" charset="0"/>
              </a:rPr>
              <a:t>0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endParaRPr lang="en-US" altLang="zh-CN" sz="40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此时</a:t>
            </a:r>
          </a:p>
        </p:txBody>
      </p:sp>
      <p:graphicFrame>
        <p:nvGraphicFramePr>
          <p:cNvPr id="226307" name="Object 3"/>
          <p:cNvGraphicFramePr>
            <a:graphicFrameLocks noGrp="1" noChangeAspect="1"/>
          </p:cNvGraphicFramePr>
          <p:nvPr>
            <p:ph type="title"/>
          </p:nvPr>
        </p:nvGraphicFramePr>
        <p:xfrm>
          <a:off x="900113" y="765175"/>
          <a:ext cx="2681287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54" name="公式" r:id="rId3" imgW="952087" imgH="558558" progId="Equation.3">
                  <p:embed/>
                </p:oleObj>
              </mc:Choice>
              <mc:Fallback>
                <p:oleObj name="公式" r:id="rId3" imgW="952087" imgH="55855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765175"/>
                        <a:ext cx="2681287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5429" name="AutoShape 5"/>
          <p:cNvSpPr>
            <a:spLocks noChangeArrowheads="1"/>
          </p:cNvSpPr>
          <p:nvPr/>
        </p:nvSpPr>
        <p:spPr bwMode="auto">
          <a:xfrm>
            <a:off x="4284663" y="3573463"/>
            <a:ext cx="4608512" cy="2016125"/>
          </a:xfrm>
          <a:prstGeom prst="roundRect">
            <a:avLst>
              <a:gd name="adj" fmla="val 16667"/>
            </a:avLst>
          </a:prstGeom>
          <a:solidFill>
            <a:srgbClr val="FF9900">
              <a:alpha val="59999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095430" name="Object 6"/>
          <p:cNvGraphicFramePr>
            <a:graphicFrameLocks noChangeAspect="1"/>
          </p:cNvGraphicFramePr>
          <p:nvPr/>
        </p:nvGraphicFramePr>
        <p:xfrm>
          <a:off x="539750" y="3716338"/>
          <a:ext cx="8135938" cy="16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55" name="公式" r:id="rId5" imgW="2222500" imgH="457200" progId="Equation.3">
                  <p:embed/>
                </p:oleObj>
              </mc:Choice>
              <mc:Fallback>
                <p:oleObj name="公式" r:id="rId5" imgW="22225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16338"/>
                        <a:ext cx="8135938" cy="167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9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9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9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95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95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9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95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95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09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5429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求矩阵                                   的逆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6139908" name="Object 4"/>
          <p:cNvGraphicFramePr>
            <a:graphicFrameLocks noChangeAspect="1"/>
          </p:cNvGraphicFramePr>
          <p:nvPr/>
        </p:nvGraphicFramePr>
        <p:xfrm>
          <a:off x="827088" y="3068638"/>
          <a:ext cx="7777162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7" name="公式" r:id="rId3" imgW="2628900" imgH="711200" progId="Equation.3">
                  <p:embed/>
                </p:oleObj>
              </mc:Choice>
              <mc:Fallback>
                <p:oleObj name="公式" r:id="rId3" imgW="26289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068638"/>
                        <a:ext cx="7777162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2" name="Object 5"/>
          <p:cNvGraphicFramePr>
            <a:graphicFrameLocks noChangeAspect="1"/>
          </p:cNvGraphicFramePr>
          <p:nvPr/>
        </p:nvGraphicFramePr>
        <p:xfrm>
          <a:off x="2700338" y="292100"/>
          <a:ext cx="3887787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8" name="公式" r:id="rId5" imgW="1308100" imgH="711200" progId="Equation.3">
                  <p:embed/>
                </p:oleObj>
              </mc:Choice>
              <mc:Fallback>
                <p:oleObj name="公式" r:id="rId5" imgW="13081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92100"/>
                        <a:ext cx="3887787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39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39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3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smtClean="0"/>
              <a:t>线性表出法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b="1" smtClean="0"/>
              <a:t>伴随矩阵法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b="1" smtClean="0">
                <a:solidFill>
                  <a:srgbClr val="0000FF"/>
                </a:solidFill>
              </a:rPr>
              <a:t>分解为初等矩阵的乘积 </a:t>
            </a:r>
            <a:r>
              <a:rPr lang="en-US" altLang="zh-CN" sz="3600" b="1" smtClean="0">
                <a:solidFill>
                  <a:srgbClr val="0000FF"/>
                </a:solidFill>
              </a:rPr>
              <a:t>(</a:t>
            </a:r>
            <a:r>
              <a:rPr lang="zh-CN" altLang="en-US" sz="3600" b="1" smtClean="0">
                <a:solidFill>
                  <a:srgbClr val="0000FF"/>
                </a:solidFill>
              </a:rPr>
              <a:t>计算方法</a:t>
            </a:r>
            <a:r>
              <a:rPr lang="en-US" altLang="zh-CN" sz="3600" b="1" smtClean="0">
                <a:solidFill>
                  <a:srgbClr val="0000FF"/>
                </a:solidFill>
              </a:rPr>
              <a:t>)</a:t>
            </a:r>
          </a:p>
          <a:p>
            <a:pPr eaLnBrk="1" hangingPunct="1"/>
            <a:endParaRPr lang="en-US" altLang="zh-CN" sz="3600" b="1" smtClean="0">
              <a:solidFill>
                <a:srgbClr val="0000FF"/>
              </a:solidFill>
            </a:endParaRPr>
          </a:p>
        </p:txBody>
      </p:sp>
      <p:pic>
        <p:nvPicPr>
          <p:cNvPr id="22835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如何计算满秩矩阵的逆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  <a:r>
              <a:rPr lang="en-US" altLang="zh-CN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若方阵 </a:t>
            </a:r>
            <a:r>
              <a:rPr lang="en-US" altLang="zh-CN" sz="3600" b="1" smtClean="0">
                <a:latin typeface="Times New Roman" pitchFamily="18" charset="0"/>
              </a:rPr>
              <a:t>A , B </a:t>
            </a:r>
            <a:r>
              <a:rPr lang="zh-CN" altLang="en-US" sz="3600" b="1" smtClean="0">
                <a:latin typeface="Times New Roman" pitchFamily="18" charset="0"/>
              </a:rPr>
              <a:t>可逆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A B </a:t>
            </a:r>
            <a:r>
              <a:rPr lang="zh-CN" altLang="en-US" sz="3600" b="1" smtClean="0">
                <a:latin typeface="Times New Roman" pitchFamily="18" charset="0"/>
              </a:rPr>
              <a:t>也可逆</a:t>
            </a:r>
            <a:r>
              <a:rPr lang="en-US" altLang="zh-CN" sz="3600" b="1" smtClean="0">
                <a:latin typeface="Times New Roman" pitchFamily="18" charset="0"/>
              </a:rPr>
              <a:t>,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且      </a:t>
            </a:r>
            <a:r>
              <a:rPr lang="en-US" altLang="zh-CN" sz="3600" b="1" smtClean="0">
                <a:latin typeface="Times New Roman" pitchFamily="18" charset="0"/>
              </a:rPr>
              <a:t>( A B ) 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 </a:t>
            </a:r>
            <a:r>
              <a:rPr lang="en-US" altLang="zh-CN" sz="3600" b="1" smtClean="0">
                <a:latin typeface="Times New Roman" pitchFamily="18" charset="0"/>
              </a:rPr>
              <a:t>=  B 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A 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/>
              <a:t>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sz="3600" b="1" smtClean="0"/>
          </a:p>
        </p:txBody>
      </p:sp>
      <p:graphicFrame>
        <p:nvGraphicFramePr>
          <p:cNvPr id="4341765" name="Object 5"/>
          <p:cNvGraphicFramePr>
            <a:graphicFrameLocks noChangeAspect="1"/>
          </p:cNvGraphicFramePr>
          <p:nvPr/>
        </p:nvGraphicFramePr>
        <p:xfrm>
          <a:off x="4643438" y="3789363"/>
          <a:ext cx="28448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1" name="公式" r:id="rId3" imgW="939392" imgH="304668" progId="Equation.3">
                  <p:embed/>
                </p:oleObj>
              </mc:Choice>
              <mc:Fallback>
                <p:oleObj name="公式" r:id="rId3" imgW="939392" imgH="30466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789363"/>
                        <a:ext cx="28448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766" name="Object 6"/>
          <p:cNvGraphicFramePr>
            <a:graphicFrameLocks noChangeAspect="1"/>
          </p:cNvGraphicFramePr>
          <p:nvPr/>
        </p:nvGraphicFramePr>
        <p:xfrm>
          <a:off x="1476375" y="4005263"/>
          <a:ext cx="105568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2" name="公式" r:id="rId5" imgW="355446" imgH="241195" progId="Equation.3">
                  <p:embed/>
                </p:oleObj>
              </mc:Choice>
              <mc:Fallback>
                <p:oleObj name="公式" r:id="rId5" imgW="355446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05263"/>
                        <a:ext cx="1055688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767" name="Object 7"/>
          <p:cNvGraphicFramePr>
            <a:graphicFrameLocks noChangeAspect="1"/>
          </p:cNvGraphicFramePr>
          <p:nvPr/>
        </p:nvGraphicFramePr>
        <p:xfrm>
          <a:off x="2627313" y="3789363"/>
          <a:ext cx="1944687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3" name="公式" r:id="rId7" imgW="647419" imgH="304668" progId="Equation.3">
                  <p:embed/>
                </p:oleObj>
              </mc:Choice>
              <mc:Fallback>
                <p:oleObj name="公式" r:id="rId7" imgW="647419" imgH="30466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9363"/>
                        <a:ext cx="1944687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768" name="AutoShape 8"/>
          <p:cNvSpPr>
            <a:spLocks noChangeArrowheads="1"/>
          </p:cNvSpPr>
          <p:nvPr/>
        </p:nvSpPr>
        <p:spPr bwMode="auto">
          <a:xfrm>
            <a:off x="1979613" y="3860800"/>
            <a:ext cx="1584325" cy="7921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341769" name="Object 9"/>
          <p:cNvGraphicFramePr>
            <a:graphicFrameLocks noChangeAspect="1"/>
          </p:cNvGraphicFramePr>
          <p:nvPr/>
        </p:nvGraphicFramePr>
        <p:xfrm>
          <a:off x="3203575" y="5229225"/>
          <a:ext cx="1081088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4" name="公式" r:id="rId9" imgW="355446" imgH="241195" progId="Equation.3">
                  <p:embed/>
                </p:oleObj>
              </mc:Choice>
              <mc:Fallback>
                <p:oleObj name="公式" r:id="rId9" imgW="355446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229225"/>
                        <a:ext cx="1081088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770" name="Object 10"/>
          <p:cNvGraphicFramePr>
            <a:graphicFrameLocks noChangeAspect="1"/>
          </p:cNvGraphicFramePr>
          <p:nvPr/>
        </p:nvGraphicFramePr>
        <p:xfrm>
          <a:off x="1476375" y="5013325"/>
          <a:ext cx="194151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5" name="公式" r:id="rId10" imgW="647419" imgH="304668" progId="Equation.3">
                  <p:embed/>
                </p:oleObj>
              </mc:Choice>
              <mc:Fallback>
                <p:oleObj name="公式" r:id="rId10" imgW="647419" imgH="30466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013325"/>
                        <a:ext cx="1941513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771" name="AutoShape 11"/>
          <p:cNvSpPr>
            <a:spLocks noChangeArrowheads="1"/>
          </p:cNvSpPr>
          <p:nvPr/>
        </p:nvSpPr>
        <p:spPr bwMode="auto">
          <a:xfrm>
            <a:off x="2411413" y="5084763"/>
            <a:ext cx="1368425" cy="793750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341772" name="Object 12"/>
          <p:cNvGraphicFramePr>
            <a:graphicFrameLocks noChangeAspect="1"/>
          </p:cNvGraphicFramePr>
          <p:nvPr/>
        </p:nvGraphicFramePr>
        <p:xfrm>
          <a:off x="4643438" y="4941888"/>
          <a:ext cx="283527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6" name="公式" r:id="rId11" imgW="914400" imgH="304800" progId="Equation.3">
                  <p:embed/>
                </p:oleObj>
              </mc:Choice>
              <mc:Fallback>
                <p:oleObj name="公式" r:id="rId11" imgW="914400" imgH="304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941888"/>
                        <a:ext cx="2835275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9387" name="Picture 14" descr="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8" name="Rectangle 19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可逆矩阵的乘积可逆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41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41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434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41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41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34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41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41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434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41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41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34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768" grpId="0" animBg="1"/>
      <p:bldP spid="4341771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smtClean="0">
                <a:latin typeface="Times New Roman" pitchFamily="18" charset="0"/>
              </a:rPr>
              <a:t>  ( A B ) </a:t>
            </a:r>
            <a:r>
              <a:rPr lang="en-US" altLang="zh-CN" sz="4400" b="1" baseline="30000" smtClean="0">
                <a:solidFill>
                  <a:srgbClr val="000000"/>
                </a:solidFill>
                <a:cs typeface="Times New Roman" pitchFamily="18" charset="0"/>
              </a:rPr>
              <a:t>–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</a:t>
            </a:r>
            <a:r>
              <a:rPr lang="en-US" altLang="zh-CN" sz="3600" b="1" smtClean="0">
                <a:latin typeface="Times New Roman" pitchFamily="18" charset="0"/>
              </a:rPr>
              <a:t>=  B </a:t>
            </a:r>
            <a:r>
              <a:rPr lang="en-US" altLang="zh-CN" sz="4400" b="1" baseline="30000" smtClean="0">
                <a:solidFill>
                  <a:srgbClr val="000000"/>
                </a:solidFill>
                <a:cs typeface="Times New Roman" pitchFamily="18" charset="0"/>
              </a:rPr>
              <a:t>–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00" b="1" smtClean="0">
                <a:latin typeface="Times New Roman" pitchFamily="18" charset="0"/>
              </a:rPr>
              <a:t> A </a:t>
            </a:r>
            <a:r>
              <a:rPr lang="en-US" altLang="zh-CN" sz="4400" b="1" baseline="30000" smtClean="0">
                <a:solidFill>
                  <a:srgbClr val="000000"/>
                </a:solidFill>
                <a:cs typeface="Times New Roman" pitchFamily="18" charset="0"/>
              </a:rPr>
              <a:t>–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阶方阵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, 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</a:rPr>
              <a:t>, 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可逆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sz="3600" b="1" smtClean="0">
                <a:latin typeface="Times New Roman" pitchFamily="18" charset="0"/>
              </a:rPr>
              <a:t>也可逆</a:t>
            </a:r>
            <a:r>
              <a:rPr lang="en-US" altLang="zh-CN" sz="3600" b="1" smtClean="0">
                <a:latin typeface="Times New Roman" pitchFamily="18" charset="0"/>
              </a:rPr>
              <a:t>,    </a:t>
            </a:r>
            <a:r>
              <a:rPr lang="zh-CN" altLang="en-US" sz="3600" b="1" smtClean="0">
                <a:latin typeface="Times New Roman" pitchFamily="18" charset="0"/>
              </a:rPr>
              <a:t>且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( 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 </a:t>
            </a:r>
            <a:r>
              <a:rPr lang="en-US" altLang="zh-CN" sz="3600" b="1" smtClean="0">
                <a:latin typeface="Times New Roman" pitchFamily="18" charset="0"/>
              </a:rPr>
              <a:t>= 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-1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/>
              <a:t> </a:t>
            </a:r>
          </a:p>
        </p:txBody>
      </p:sp>
      <p:pic>
        <p:nvPicPr>
          <p:cNvPr id="230403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Rectangle 9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可逆矩阵的乘积也可逆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26" name="Object 8"/>
          <p:cNvGraphicFramePr>
            <a:graphicFrameLocks noChangeAspect="1"/>
          </p:cNvGraphicFramePr>
          <p:nvPr/>
        </p:nvGraphicFramePr>
        <p:xfrm>
          <a:off x="1547813" y="620713"/>
          <a:ext cx="29337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0" name="公式" r:id="rId3" imgW="863225" imgH="228501" progId="Equation.3">
                  <p:embed/>
                </p:oleObj>
              </mc:Choice>
              <mc:Fallback>
                <p:oleObj name="公式" r:id="rId3" imgW="863225" imgH="22850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620713"/>
                        <a:ext cx="29337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41" name="Object 9"/>
          <p:cNvGraphicFramePr>
            <a:graphicFrameLocks noChangeAspect="1"/>
          </p:cNvGraphicFramePr>
          <p:nvPr/>
        </p:nvGraphicFramePr>
        <p:xfrm>
          <a:off x="4500563" y="549275"/>
          <a:ext cx="34067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1" name="公式" r:id="rId5" imgW="1002865" imgH="253890" progId="Equation.3">
                  <p:embed/>
                </p:oleObj>
              </mc:Choice>
              <mc:Fallback>
                <p:oleObj name="公式" r:id="rId5" imgW="1002865" imgH="25389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49275"/>
                        <a:ext cx="340677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4842" name="AutoShape 10"/>
          <p:cNvSpPr>
            <a:spLocks noChangeArrowheads="1"/>
          </p:cNvSpPr>
          <p:nvPr/>
        </p:nvSpPr>
        <p:spPr bwMode="auto">
          <a:xfrm>
            <a:off x="3708400" y="620713"/>
            <a:ext cx="1727200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344844" name="AutoShape 12"/>
          <p:cNvSpPr>
            <a:spLocks noChangeArrowheads="1"/>
          </p:cNvSpPr>
          <p:nvPr/>
        </p:nvSpPr>
        <p:spPr bwMode="auto">
          <a:xfrm>
            <a:off x="3708400" y="1628775"/>
            <a:ext cx="1727200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344845" name="Object 13"/>
          <p:cNvGraphicFramePr>
            <a:graphicFrameLocks noChangeAspect="1"/>
          </p:cNvGraphicFramePr>
          <p:nvPr/>
        </p:nvGraphicFramePr>
        <p:xfrm>
          <a:off x="1908175" y="2636838"/>
          <a:ext cx="790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2" name="公式" r:id="rId7" imgW="279400" imgH="190500" progId="Equation.3">
                  <p:embed/>
                </p:oleObj>
              </mc:Choice>
              <mc:Fallback>
                <p:oleObj name="公式" r:id="rId7" imgW="279400" imgH="1905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636838"/>
                        <a:ext cx="790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51" name="Object 19"/>
          <p:cNvGraphicFramePr>
            <a:graphicFrameLocks noChangeAspect="1"/>
          </p:cNvGraphicFramePr>
          <p:nvPr/>
        </p:nvGraphicFramePr>
        <p:xfrm>
          <a:off x="1692275" y="5734050"/>
          <a:ext cx="7889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3" name="公式" r:id="rId9" imgW="279400" imgH="190500" progId="Equation.3">
                  <p:embed/>
                </p:oleObj>
              </mc:Choice>
              <mc:Fallback>
                <p:oleObj name="公式" r:id="rId9" imgW="279400" imgH="190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734050"/>
                        <a:ext cx="7889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52" name="Object 20"/>
          <p:cNvGraphicFramePr>
            <a:graphicFrameLocks noChangeAspect="1"/>
          </p:cNvGraphicFramePr>
          <p:nvPr/>
        </p:nvGraphicFramePr>
        <p:xfrm>
          <a:off x="1908175" y="1628775"/>
          <a:ext cx="26320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4" name="公式" r:id="rId10" imgW="774364" imgH="228501" progId="Equation.3">
                  <p:embed/>
                </p:oleObj>
              </mc:Choice>
              <mc:Fallback>
                <p:oleObj name="公式" r:id="rId10" imgW="774364" imgH="22850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628775"/>
                        <a:ext cx="263207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53" name="Object 21"/>
          <p:cNvGraphicFramePr>
            <a:graphicFrameLocks noChangeAspect="1"/>
          </p:cNvGraphicFramePr>
          <p:nvPr/>
        </p:nvGraphicFramePr>
        <p:xfrm>
          <a:off x="4500563" y="1557338"/>
          <a:ext cx="26733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5" name="公式" r:id="rId12" imgW="787058" imgH="253890" progId="Equation.3">
                  <p:embed/>
                </p:oleObj>
              </mc:Choice>
              <mc:Fallback>
                <p:oleObj name="公式" r:id="rId12" imgW="787058" imgH="25389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557338"/>
                        <a:ext cx="26733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54" name="Object 22"/>
          <p:cNvGraphicFramePr>
            <a:graphicFrameLocks noChangeAspect="1"/>
          </p:cNvGraphicFramePr>
          <p:nvPr/>
        </p:nvGraphicFramePr>
        <p:xfrm>
          <a:off x="1187450" y="3644900"/>
          <a:ext cx="344963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6" name="公式" r:id="rId14" imgW="1015559" imgH="253890" progId="Equation.3">
                  <p:embed/>
                </p:oleObj>
              </mc:Choice>
              <mc:Fallback>
                <p:oleObj name="公式" r:id="rId14" imgW="1015559" imgH="25389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644900"/>
                        <a:ext cx="344963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55" name="Object 23"/>
          <p:cNvGraphicFramePr>
            <a:graphicFrameLocks noChangeAspect="1"/>
          </p:cNvGraphicFramePr>
          <p:nvPr/>
        </p:nvGraphicFramePr>
        <p:xfrm>
          <a:off x="4643438" y="3752850"/>
          <a:ext cx="302418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7" name="公式" r:id="rId16" imgW="850900" imgH="228600" progId="Equation.3">
                  <p:embed/>
                </p:oleObj>
              </mc:Choice>
              <mc:Fallback>
                <p:oleObj name="公式" r:id="rId16" imgW="8509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752850"/>
                        <a:ext cx="3024187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4856" name="AutoShape 24"/>
          <p:cNvSpPr>
            <a:spLocks noChangeArrowheads="1"/>
          </p:cNvSpPr>
          <p:nvPr/>
        </p:nvSpPr>
        <p:spPr bwMode="auto">
          <a:xfrm>
            <a:off x="3708400" y="3716338"/>
            <a:ext cx="1655763" cy="7921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344857" name="Object 25"/>
          <p:cNvGraphicFramePr>
            <a:graphicFrameLocks noChangeAspect="1"/>
          </p:cNvGraphicFramePr>
          <p:nvPr/>
        </p:nvGraphicFramePr>
        <p:xfrm>
          <a:off x="1619250" y="4797425"/>
          <a:ext cx="30622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8" name="公式" r:id="rId18" imgW="901309" imgH="253890" progId="Equation.3">
                  <p:embed/>
                </p:oleObj>
              </mc:Choice>
              <mc:Fallback>
                <p:oleObj name="公式" r:id="rId18" imgW="901309" imgH="25389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797425"/>
                        <a:ext cx="30622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4858" name="Object 26"/>
          <p:cNvGraphicFramePr>
            <a:graphicFrameLocks noChangeAspect="1"/>
          </p:cNvGraphicFramePr>
          <p:nvPr/>
        </p:nvGraphicFramePr>
        <p:xfrm>
          <a:off x="4643438" y="4868863"/>
          <a:ext cx="237648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69" name="公式" r:id="rId20" imgW="672808" imgH="228501" progId="Equation.3">
                  <p:embed/>
                </p:oleObj>
              </mc:Choice>
              <mc:Fallback>
                <p:oleObj name="公式" r:id="rId20" imgW="672808" imgH="22850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868863"/>
                        <a:ext cx="2376487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4859" name="AutoShape 27"/>
          <p:cNvSpPr>
            <a:spLocks noChangeArrowheads="1"/>
          </p:cNvSpPr>
          <p:nvPr/>
        </p:nvSpPr>
        <p:spPr bwMode="auto">
          <a:xfrm>
            <a:off x="3708400" y="4868863"/>
            <a:ext cx="1655763" cy="7921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434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44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44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4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1000"/>
                                        <p:tgtEl>
                                          <p:spTgt spid="434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1000"/>
                                        <p:tgtEl>
                                          <p:spTgt spid="434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44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44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4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44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44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34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1000"/>
                                        <p:tgtEl>
                                          <p:spTgt spid="434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44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44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4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1000"/>
                                        <p:tgtEl>
                                          <p:spTgt spid="434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1000"/>
                                        <p:tgtEl>
                                          <p:spTgt spid="434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44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44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4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44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44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4842" grpId="0" animBg="1"/>
      <p:bldP spid="4344844" grpId="0" animBg="1"/>
      <p:bldP spid="4344856" grpId="0" animBg="1"/>
      <p:bldP spid="4344859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已知 </a:t>
            </a:r>
            <a:r>
              <a:rPr lang="en-US" altLang="zh-CN" sz="3600" b="1" smtClean="0">
                <a:latin typeface="Times New Roman" pitchFamily="18" charset="0"/>
              </a:rPr>
              <a:t>A , B , A + B </a:t>
            </a:r>
            <a:r>
              <a:rPr lang="zh-CN" altLang="en-US" sz="3600" b="1" smtClean="0">
                <a:latin typeface="Times New Roman" pitchFamily="18" charset="0"/>
              </a:rPr>
              <a:t>可逆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问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+ B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 </a:t>
            </a:r>
            <a:r>
              <a:rPr lang="zh-CN" altLang="en-US" sz="3600" b="1" smtClean="0">
                <a:latin typeface="Times New Roman" pitchFamily="18" charset="0"/>
              </a:rPr>
              <a:t>是否可逆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逆是什么</a:t>
            </a:r>
            <a:r>
              <a:rPr lang="en-US" altLang="zh-CN" sz="3600" b="1" smtClean="0">
                <a:latin typeface="Times New Roman" pitchFamily="18" charset="0"/>
              </a:rPr>
              <a:t>?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解： 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+ B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   =   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( I  + A B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endParaRPr lang="en-US" altLang="zh-CN" sz="40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        =   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( B + A ) B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故     </a:t>
            </a:r>
            <a:r>
              <a:rPr lang="en-US" altLang="zh-CN" sz="3600" b="1" smtClean="0">
                <a:latin typeface="Times New Roman" pitchFamily="18" charset="0"/>
              </a:rPr>
              <a:t>( 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+ B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3600" b="1" smtClean="0">
                <a:latin typeface="Times New Roman" pitchFamily="18" charset="0"/>
              </a:rPr>
              <a:t>=  ( B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3600" b="1" smtClean="0">
                <a:latin typeface="Times New Roman" pitchFamily="18" charset="0"/>
              </a:rPr>
              <a:t> ( B + A )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( 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=  B  ( B + A )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5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45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5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45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45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左阵列数 </a:t>
            </a:r>
            <a:r>
              <a:rPr lang="en-US" altLang="zh-CN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右阵行数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时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可作矩阵乘法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74755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0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6758" name="AutoShape 6"/>
          <p:cNvSpPr>
            <a:spLocks noChangeArrowheads="1"/>
          </p:cNvSpPr>
          <p:nvPr/>
        </p:nvSpPr>
        <p:spPr bwMode="auto">
          <a:xfrm>
            <a:off x="395288" y="3500438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6759" name="AutoShape 7"/>
          <p:cNvSpPr>
            <a:spLocks noChangeArrowheads="1"/>
          </p:cNvSpPr>
          <p:nvPr/>
        </p:nvSpPr>
        <p:spPr bwMode="auto">
          <a:xfrm>
            <a:off x="27003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6761" name="Rectangle 9"/>
          <p:cNvSpPr>
            <a:spLocks noChangeArrowheads="1"/>
          </p:cNvSpPr>
          <p:nvPr/>
        </p:nvSpPr>
        <p:spPr bwMode="auto">
          <a:xfrm>
            <a:off x="5003800" y="3500438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4759" name="Rectangle 10"/>
          <p:cNvSpPr>
            <a:spLocks noChangeArrowheads="1"/>
          </p:cNvSpPr>
          <p:nvPr/>
        </p:nvSpPr>
        <p:spPr bwMode="auto">
          <a:xfrm>
            <a:off x="5003800" y="422116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4760" name="Rectangle 11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4761" name="Rectangle 12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4762" name="Rectangle 13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346766" name="Object 14"/>
          <p:cNvGraphicFramePr>
            <a:graphicFrameLocks noChangeAspect="1"/>
          </p:cNvGraphicFramePr>
          <p:nvPr/>
        </p:nvGraphicFramePr>
        <p:xfrm>
          <a:off x="2843213" y="2997200"/>
          <a:ext cx="3905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1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905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6767" name="Object 15"/>
          <p:cNvGraphicFramePr>
            <a:graphicFrameLocks noChangeAspect="1"/>
          </p:cNvGraphicFramePr>
          <p:nvPr/>
        </p:nvGraphicFramePr>
        <p:xfrm>
          <a:off x="2843213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2" name="公式" r:id="rId7" imgW="126725" imgH="177415" progId="Equation.3">
                  <p:embed/>
                </p:oleObj>
              </mc:Choice>
              <mc:Fallback>
                <p:oleObj name="公式" r:id="rId7" imgW="126725" imgH="17741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6768" name="Object 16"/>
          <p:cNvGraphicFramePr>
            <a:graphicFrameLocks noChangeAspect="1"/>
          </p:cNvGraphicFramePr>
          <p:nvPr/>
        </p:nvGraphicFramePr>
        <p:xfrm>
          <a:off x="2843213" y="4365625"/>
          <a:ext cx="350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3" name="公式" r:id="rId9" imgW="114201" imgH="139579" progId="Equation.3">
                  <p:embed/>
                </p:oleObj>
              </mc:Choice>
              <mc:Fallback>
                <p:oleObj name="公式" r:id="rId9" imgW="114201" imgH="13957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350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6" name="Object 1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4" name="公式" r:id="rId11" imgW="748975" imgH="710891" progId="Equation.3">
                  <p:embed/>
                </p:oleObj>
              </mc:Choice>
              <mc:Fallback>
                <p:oleObj name="公式" r:id="rId11" imgW="748975" imgH="71089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7" name="Object 19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5" name="公式" r:id="rId13" imgW="533169" imgH="710891" progId="Equation.3">
                  <p:embed/>
                </p:oleObj>
              </mc:Choice>
              <mc:Fallback>
                <p:oleObj name="公式" r:id="rId13" imgW="533169" imgH="71089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66667E-6 C -0.01805 -0.02894 -0.03611 -0.05788 -0.05278 -0.07431 C -0.06944 -0.09075 -0.08646 -0.09491 -0.1 -0.09908 C -0.11354 -0.10325 -0.12135 -0.10116 -0.1342 -0.09908 C -0.14705 -0.097 -0.16198 -0.097 -0.17708 -0.08589 C -0.19218 -0.07477 -0.21215 -0.05302 -0.2243 -0.03241 C -0.23646 -0.01181 -0.24323 0.01296 -0.25 0.03796 " pathEditMode="relative" ptsTypes="aaaaaaA">
                                      <p:cBhvr>
                                        <p:cTn id="34" dur="2000" fill="hold"/>
                                        <p:tgtEl>
                                          <p:spTgt spid="6346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C -0.01528 -0.06666 -0.03055 -0.13333 -0.04705 -0.16574 C -0.06354 -0.19814 -0.08298 -0.19537 -0.09861 -0.19421 C -0.11423 -0.19305 -0.12864 -0.18032 -0.14132 -0.1581 C -0.15399 -0.13588 -0.16423 -0.09838 -0.1743 -0.06088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6346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55556E-6 C -0.00937 -0.0699 -0.01857 -0.13957 -0.02847 -0.17707 C -0.03837 -0.21457 -0.05139 -0.21805 -0.05989 -0.22476 C -0.0684 -0.23147 -0.07239 -0.228 -0.08003 -0.21712 C -0.08767 -0.20624 -0.0967 -0.18309 -0.10573 -0.15995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63467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6758" grpId="0" animBg="1"/>
      <p:bldP spid="6346759" grpId="0" animBg="1"/>
      <p:bldP spid="6346761" grpId="0" animBg="1"/>
      <p:bldP spid="6346761" grpId="1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altLang="zh-CN" sz="3600" b="1" smtClean="0">
                <a:latin typeface="Times New Roman" pitchFamily="18" charset="0"/>
              </a:rPr>
              <a:t>   P( i , j )  P( i , j )   =  I 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3600" b="1" smtClean="0">
                <a:latin typeface="Times New Roman" pitchFamily="18" charset="0"/>
              </a:rPr>
              <a:t>   P( i , j ( </a:t>
            </a:r>
            <a:r>
              <a:rPr lang="en-US" altLang="zh-CN" sz="3600" b="1" i="1" smtClean="0">
                <a:solidFill>
                  <a:srgbClr val="0000FF"/>
                </a:solidFill>
                <a:latin typeface="Times New Roman" pitchFamily="18" charset="0"/>
              </a:rPr>
              <a:t>k</a:t>
            </a:r>
            <a:r>
              <a:rPr lang="en-US" altLang="zh-CN" sz="3600" b="1" i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) )  P( i , j ( </a:t>
            </a:r>
            <a:r>
              <a:rPr lang="en-US" altLang="zh-CN" smtClean="0">
                <a:solidFill>
                  <a:srgbClr val="0000FF"/>
                </a:solidFill>
                <a:sym typeface="MT Extra" pitchFamily="18" charset="2"/>
              </a:rPr>
              <a:t>– </a:t>
            </a:r>
            <a:r>
              <a:rPr lang="en-US" altLang="zh-CN" sz="3600" b="1" i="1" smtClean="0">
                <a:solidFill>
                  <a:srgbClr val="0000FF"/>
                </a:solidFill>
                <a:latin typeface="Times New Roman" pitchFamily="18" charset="0"/>
              </a:rPr>
              <a:t>k</a:t>
            </a:r>
            <a:r>
              <a:rPr lang="en-US" altLang="zh-CN" sz="3600" b="1" i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) )  =  I 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3600" b="1" smtClean="0">
                <a:latin typeface="Times New Roman" pitchFamily="18" charset="0"/>
              </a:rPr>
              <a:t>   P( i ( </a:t>
            </a:r>
            <a:r>
              <a:rPr lang="en-US" altLang="zh-CN" sz="3600" b="1" i="1" smtClean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en-US" altLang="zh-CN" sz="3600" b="1" i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) )  P( i ( </a:t>
            </a:r>
            <a:r>
              <a:rPr lang="en-US" altLang="zh-CN" sz="3600" b="1" smtClean="0">
                <a:solidFill>
                  <a:srgbClr val="0000FF"/>
                </a:solidFill>
                <a:latin typeface="Times New Roman" pitchFamily="18" charset="0"/>
              </a:rPr>
              <a:t>1 / </a:t>
            </a:r>
            <a:r>
              <a:rPr lang="en-US" altLang="zh-CN" sz="3600" b="1" i="1" smtClean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en-US" altLang="zh-CN" sz="3600" b="1" i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) )   =  I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</p:txBody>
      </p:sp>
      <p:pic>
        <p:nvPicPr>
          <p:cNvPr id="233475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6" name="Rectangle 9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初等矩阵皆可逆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74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72112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满秩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可找到初等矩阵 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使得          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smtClean="0">
                <a:latin typeface="Times New Roman" pitchFamily="18" charset="0"/>
              </a:rPr>
              <a:t>A  =  I ,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于是    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=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en-US" altLang="zh-CN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具体计算时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这些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不必写出</a:t>
            </a:r>
            <a:r>
              <a:rPr lang="en-US" altLang="zh-CN" b="1" smtClean="0">
                <a:latin typeface="Times New Roman" pitchFamily="18" charset="0"/>
              </a:rPr>
              <a:t>: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 </a:t>
            </a:r>
            <a:r>
              <a:rPr lang="en-US" altLang="zh-CN" sz="3600" b="1" smtClean="0">
                <a:latin typeface="Times New Roman" pitchFamily="18" charset="0"/>
              </a:rPr>
              <a:t>[</a:t>
            </a:r>
            <a:r>
              <a:rPr lang="en-US" altLang="zh-CN" b="1" smtClean="0">
                <a:latin typeface="Times New Roman" pitchFamily="18" charset="0"/>
              </a:rPr>
              <a:t>  A  |   I   </a:t>
            </a:r>
            <a:r>
              <a:rPr lang="en-US" altLang="zh-CN" sz="3600" b="1" smtClean="0">
                <a:latin typeface="Times New Roman" pitchFamily="18" charset="0"/>
              </a:rPr>
              <a:t>]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= </a:t>
            </a:r>
            <a:r>
              <a:rPr lang="en-US" altLang="zh-CN" sz="3600" b="1" smtClean="0">
                <a:latin typeface="Times New Roman" pitchFamily="18" charset="0"/>
              </a:rPr>
              <a:t>[</a:t>
            </a:r>
            <a:r>
              <a:rPr lang="en-US" altLang="zh-CN" b="1" smtClean="0">
                <a:latin typeface="Times New Roman" pitchFamily="18" charset="0"/>
              </a:rPr>
              <a:t>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smtClean="0">
                <a:latin typeface="Times New Roman" pitchFamily="18" charset="0"/>
              </a:rPr>
              <a:t>A  |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 I  </a:t>
            </a:r>
            <a:r>
              <a:rPr lang="en-US" altLang="zh-CN" sz="3600" b="1" smtClean="0">
                <a:latin typeface="Times New Roman" pitchFamily="18" charset="0"/>
              </a:rPr>
              <a:t>]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=   [</a:t>
            </a:r>
            <a:r>
              <a:rPr lang="en-US" altLang="zh-CN" b="1" smtClean="0">
                <a:latin typeface="Times New Roman" pitchFamily="18" charset="0"/>
              </a:rPr>
              <a:t>   I   | 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]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07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07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07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07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07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07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07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07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07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07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07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07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07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07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07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1) </a:t>
            </a:r>
            <a:r>
              <a:rPr lang="zh-CN" altLang="en-US" sz="3600" b="1" smtClean="0">
                <a:latin typeface="Times New Roman" pitchFamily="18" charset="0"/>
              </a:rPr>
              <a:t>求矩阵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的逆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假如它存在的话</a:t>
            </a:r>
            <a:r>
              <a:rPr lang="en-US" altLang="zh-CN" sz="3600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2) </a:t>
            </a:r>
            <a:r>
              <a:rPr lang="zh-CN" altLang="en-US" sz="3600" b="1" smtClean="0">
                <a:latin typeface="Times New Roman" pitchFamily="18" charset="0"/>
              </a:rPr>
              <a:t>求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所有代数余子式的和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235523" name="Object 5"/>
          <p:cNvGraphicFramePr>
            <a:graphicFrameLocks noChangeAspect="1"/>
          </p:cNvGraphicFramePr>
          <p:nvPr/>
        </p:nvGraphicFramePr>
        <p:xfrm>
          <a:off x="2124075" y="3429000"/>
          <a:ext cx="4319588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6" name="公式" r:id="rId3" imgW="1308100" imgH="711200" progId="Equation.3">
                  <p:embed/>
                </p:oleObj>
              </mc:Choice>
              <mc:Fallback>
                <p:oleObj name="公式" r:id="rId3" imgW="13081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429000"/>
                        <a:ext cx="4319588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Line 4"/>
          <p:cNvSpPr>
            <a:spLocks noChangeShapeType="1"/>
          </p:cNvSpPr>
          <p:nvPr/>
        </p:nvSpPr>
        <p:spPr bwMode="auto">
          <a:xfrm>
            <a:off x="5580063" y="549275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0965" name="Rectangle 5"/>
          <p:cNvSpPr>
            <a:spLocks noChangeArrowheads="1"/>
          </p:cNvSpPr>
          <p:nvPr/>
        </p:nvSpPr>
        <p:spPr bwMode="auto">
          <a:xfrm>
            <a:off x="2627313" y="549275"/>
            <a:ext cx="5041900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66" name="AutoShape 6"/>
          <p:cNvSpPr>
            <a:spLocks noChangeArrowheads="1"/>
          </p:cNvSpPr>
          <p:nvPr/>
        </p:nvSpPr>
        <p:spPr bwMode="auto">
          <a:xfrm>
            <a:off x="1763713" y="836613"/>
            <a:ext cx="877887" cy="1008062"/>
          </a:xfrm>
          <a:prstGeom prst="curvedRightArrow">
            <a:avLst>
              <a:gd name="adj1" fmla="val 22966"/>
              <a:gd name="adj2" fmla="val 45931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67" name="AutoShape 7"/>
          <p:cNvSpPr>
            <a:spLocks noChangeArrowheads="1"/>
          </p:cNvSpPr>
          <p:nvPr/>
        </p:nvSpPr>
        <p:spPr bwMode="auto">
          <a:xfrm>
            <a:off x="1908175" y="765175"/>
            <a:ext cx="733425" cy="1943100"/>
          </a:xfrm>
          <a:prstGeom prst="curvedRightArrow">
            <a:avLst>
              <a:gd name="adj1" fmla="val 52987"/>
              <a:gd name="adj2" fmla="val 10597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68" name="Rectangle 8"/>
          <p:cNvSpPr>
            <a:spLocks noChangeArrowheads="1"/>
          </p:cNvSpPr>
          <p:nvPr/>
        </p:nvSpPr>
        <p:spPr bwMode="auto">
          <a:xfrm>
            <a:off x="2627313" y="549275"/>
            <a:ext cx="1008062" cy="22320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36551" name="Object 9"/>
          <p:cNvGraphicFramePr>
            <a:graphicFrameLocks noChangeAspect="1"/>
          </p:cNvGraphicFramePr>
          <p:nvPr/>
        </p:nvGraphicFramePr>
        <p:xfrm>
          <a:off x="684213" y="549275"/>
          <a:ext cx="71215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7" name="公式" r:id="rId3" imgW="2273300" imgH="711200" progId="Equation.3">
                  <p:embed/>
                </p:oleObj>
              </mc:Choice>
              <mc:Fallback>
                <p:oleObj name="公式" r:id="rId3" imgW="22733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49275"/>
                        <a:ext cx="71215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40970" name="Rectangle 10"/>
          <p:cNvSpPr>
            <a:spLocks noChangeArrowheads="1"/>
          </p:cNvSpPr>
          <p:nvPr/>
        </p:nvSpPr>
        <p:spPr bwMode="auto">
          <a:xfrm>
            <a:off x="2627313" y="549275"/>
            <a:ext cx="1008062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72" name="Line 12"/>
          <p:cNvSpPr>
            <a:spLocks noChangeShapeType="1"/>
          </p:cNvSpPr>
          <p:nvPr/>
        </p:nvSpPr>
        <p:spPr bwMode="auto">
          <a:xfrm>
            <a:off x="5580063" y="3716338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0973" name="Rectangle 13"/>
          <p:cNvSpPr>
            <a:spLocks noChangeArrowheads="1"/>
          </p:cNvSpPr>
          <p:nvPr/>
        </p:nvSpPr>
        <p:spPr bwMode="auto">
          <a:xfrm>
            <a:off x="3563938" y="4365625"/>
            <a:ext cx="863600" cy="143986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74" name="Rectangle 14"/>
          <p:cNvSpPr>
            <a:spLocks noChangeArrowheads="1"/>
          </p:cNvSpPr>
          <p:nvPr/>
        </p:nvSpPr>
        <p:spPr bwMode="auto">
          <a:xfrm>
            <a:off x="2700338" y="3716338"/>
            <a:ext cx="5184775" cy="649287"/>
          </a:xfrm>
          <a:prstGeom prst="rect">
            <a:avLst/>
          </a:prstGeom>
          <a:solidFill>
            <a:srgbClr val="333333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75" name="Rectangle 15"/>
          <p:cNvSpPr>
            <a:spLocks noChangeArrowheads="1"/>
          </p:cNvSpPr>
          <p:nvPr/>
        </p:nvSpPr>
        <p:spPr bwMode="auto">
          <a:xfrm>
            <a:off x="2700338" y="3716338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76" name="Rectangle 16"/>
          <p:cNvSpPr>
            <a:spLocks noChangeArrowheads="1"/>
          </p:cNvSpPr>
          <p:nvPr/>
        </p:nvSpPr>
        <p:spPr bwMode="auto">
          <a:xfrm>
            <a:off x="3563938" y="5157788"/>
            <a:ext cx="43211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0977" name="Text Box 17"/>
          <p:cNvSpPr txBox="1">
            <a:spLocks noChangeArrowheads="1"/>
          </p:cNvSpPr>
          <p:nvPr/>
        </p:nvSpPr>
        <p:spPr bwMode="auto">
          <a:xfrm>
            <a:off x="1476375" y="5084763"/>
            <a:ext cx="1223963" cy="620712"/>
          </a:xfrm>
          <a:prstGeom prst="rect">
            <a:avLst/>
          </a:prstGeom>
          <a:solidFill>
            <a:srgbClr val="00FF00">
              <a:alpha val="79999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French Script MT" pitchFamily="66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倍</a:t>
            </a:r>
          </a:p>
        </p:txBody>
      </p:sp>
      <p:sp>
        <p:nvSpPr>
          <p:cNvPr id="6440978" name="AutoShape 18"/>
          <p:cNvSpPr>
            <a:spLocks noChangeArrowheads="1"/>
          </p:cNvSpPr>
          <p:nvPr/>
        </p:nvSpPr>
        <p:spPr bwMode="auto">
          <a:xfrm rot="10800000">
            <a:off x="2700338" y="4508500"/>
            <a:ext cx="733425" cy="1214438"/>
          </a:xfrm>
          <a:prstGeom prst="curvedLef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40979" name="Object 19"/>
          <p:cNvGraphicFramePr>
            <a:graphicFrameLocks noChangeAspect="1"/>
          </p:cNvGraphicFramePr>
          <p:nvPr/>
        </p:nvGraphicFramePr>
        <p:xfrm>
          <a:off x="2555875" y="3716338"/>
          <a:ext cx="5449888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8" name="公式" r:id="rId5" imgW="1739900" imgH="711200" progId="Equation.3">
                  <p:embed/>
                </p:oleObj>
              </mc:Choice>
              <mc:Fallback>
                <p:oleObj name="公式" r:id="rId5" imgW="1739900" imgH="711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716338"/>
                        <a:ext cx="5449888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4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64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4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4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4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4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4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4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4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64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64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40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40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65" grpId="0" animBg="1"/>
      <p:bldP spid="6440966" grpId="0" animBg="1"/>
      <p:bldP spid="6440967" grpId="0" animBg="1"/>
      <p:bldP spid="6440968" grpId="0" animBg="1"/>
      <p:bldP spid="6440970" grpId="0" animBg="1"/>
      <p:bldP spid="6440972" grpId="0" animBg="1"/>
      <p:bldP spid="6440973" grpId="0" animBg="1"/>
      <p:bldP spid="6440974" grpId="0" animBg="1"/>
      <p:bldP spid="6440975" grpId="0" animBg="1"/>
      <p:bldP spid="6440976" grpId="0" animBg="1"/>
      <p:bldP spid="6440977" grpId="0" animBg="1"/>
      <p:bldP spid="644097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Line 9"/>
          <p:cNvSpPr>
            <a:spLocks noChangeShapeType="1"/>
          </p:cNvSpPr>
          <p:nvPr/>
        </p:nvSpPr>
        <p:spPr bwMode="auto">
          <a:xfrm>
            <a:off x="5580063" y="3716338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7571" name="Rectangle 10"/>
          <p:cNvSpPr>
            <a:spLocks noChangeArrowheads="1"/>
          </p:cNvSpPr>
          <p:nvPr/>
        </p:nvSpPr>
        <p:spPr bwMode="auto">
          <a:xfrm>
            <a:off x="3563938" y="4365625"/>
            <a:ext cx="863600" cy="143986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7572" name="Rectangle 11"/>
          <p:cNvSpPr>
            <a:spLocks noChangeArrowheads="1"/>
          </p:cNvSpPr>
          <p:nvPr/>
        </p:nvSpPr>
        <p:spPr bwMode="auto">
          <a:xfrm>
            <a:off x="2700338" y="3716338"/>
            <a:ext cx="5184775" cy="649287"/>
          </a:xfrm>
          <a:prstGeom prst="rect">
            <a:avLst/>
          </a:prstGeom>
          <a:solidFill>
            <a:srgbClr val="333333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7573" name="Rectangle 12"/>
          <p:cNvSpPr>
            <a:spLocks noChangeArrowheads="1"/>
          </p:cNvSpPr>
          <p:nvPr/>
        </p:nvSpPr>
        <p:spPr bwMode="auto">
          <a:xfrm>
            <a:off x="2700338" y="3716338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7574" name="Rectangle 13"/>
          <p:cNvSpPr>
            <a:spLocks noChangeArrowheads="1"/>
          </p:cNvSpPr>
          <p:nvPr/>
        </p:nvSpPr>
        <p:spPr bwMode="auto">
          <a:xfrm>
            <a:off x="3563938" y="5157788"/>
            <a:ext cx="43211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7575" name="Text Box 14"/>
          <p:cNvSpPr txBox="1">
            <a:spLocks noChangeArrowheads="1"/>
          </p:cNvSpPr>
          <p:nvPr/>
        </p:nvSpPr>
        <p:spPr bwMode="auto">
          <a:xfrm>
            <a:off x="1476375" y="5084763"/>
            <a:ext cx="1223963" cy="620712"/>
          </a:xfrm>
          <a:prstGeom prst="rect">
            <a:avLst/>
          </a:prstGeom>
          <a:solidFill>
            <a:srgbClr val="00FF00">
              <a:alpha val="79999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French Script MT" pitchFamily="66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倍</a:t>
            </a:r>
          </a:p>
        </p:txBody>
      </p:sp>
      <p:sp>
        <p:nvSpPr>
          <p:cNvPr id="237576" name="AutoShape 15"/>
          <p:cNvSpPr>
            <a:spLocks noChangeArrowheads="1"/>
          </p:cNvSpPr>
          <p:nvPr/>
        </p:nvSpPr>
        <p:spPr bwMode="auto">
          <a:xfrm rot="10800000">
            <a:off x="2700338" y="4508500"/>
            <a:ext cx="733425" cy="1214438"/>
          </a:xfrm>
          <a:prstGeom prst="curvedLef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37577" name="Object 16"/>
          <p:cNvGraphicFramePr>
            <a:graphicFrameLocks noChangeAspect="1"/>
          </p:cNvGraphicFramePr>
          <p:nvPr/>
        </p:nvGraphicFramePr>
        <p:xfrm>
          <a:off x="2555875" y="3716338"/>
          <a:ext cx="5449888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9" name="公式" r:id="rId3" imgW="1739900" imgH="711200" progId="Equation.3">
                  <p:embed/>
                </p:oleObj>
              </mc:Choice>
              <mc:Fallback>
                <p:oleObj name="公式" r:id="rId3" imgW="1739900" imgH="71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716338"/>
                        <a:ext cx="5449888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45074" name="Line 18"/>
          <p:cNvSpPr>
            <a:spLocks noChangeShapeType="1"/>
          </p:cNvSpPr>
          <p:nvPr/>
        </p:nvSpPr>
        <p:spPr bwMode="auto">
          <a:xfrm>
            <a:off x="5580063" y="549275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5075" name="Rectangle 19"/>
          <p:cNvSpPr>
            <a:spLocks noChangeArrowheads="1"/>
          </p:cNvSpPr>
          <p:nvPr/>
        </p:nvSpPr>
        <p:spPr bwMode="auto">
          <a:xfrm>
            <a:off x="2700338" y="549275"/>
            <a:ext cx="5184775" cy="649288"/>
          </a:xfrm>
          <a:prstGeom prst="rect">
            <a:avLst/>
          </a:prstGeom>
          <a:solidFill>
            <a:srgbClr val="333333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5076" name="Rectangle 20"/>
          <p:cNvSpPr>
            <a:spLocks noChangeArrowheads="1"/>
          </p:cNvSpPr>
          <p:nvPr/>
        </p:nvSpPr>
        <p:spPr bwMode="auto">
          <a:xfrm>
            <a:off x="2700338" y="549275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5077" name="Rectangle 21"/>
          <p:cNvSpPr>
            <a:spLocks noChangeArrowheads="1"/>
          </p:cNvSpPr>
          <p:nvPr/>
        </p:nvSpPr>
        <p:spPr bwMode="auto">
          <a:xfrm>
            <a:off x="4427538" y="1268413"/>
            <a:ext cx="34575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5078" name="AutoShape 22"/>
          <p:cNvSpPr>
            <a:spLocks noChangeArrowheads="1"/>
          </p:cNvSpPr>
          <p:nvPr/>
        </p:nvSpPr>
        <p:spPr bwMode="auto">
          <a:xfrm>
            <a:off x="2771775" y="1484313"/>
            <a:ext cx="733425" cy="1079500"/>
          </a:xfrm>
          <a:prstGeom prst="curvedRightArrow">
            <a:avLst>
              <a:gd name="adj1" fmla="val 29437"/>
              <a:gd name="adj2" fmla="val 58874"/>
              <a:gd name="adj3" fmla="val 33333"/>
            </a:avLst>
          </a:prstGeom>
          <a:solidFill>
            <a:srgbClr val="FF0000">
              <a:alpha val="8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5079" name="Rectangle 23"/>
          <p:cNvSpPr>
            <a:spLocks noChangeArrowheads="1"/>
          </p:cNvSpPr>
          <p:nvPr/>
        </p:nvSpPr>
        <p:spPr bwMode="auto">
          <a:xfrm>
            <a:off x="3563938" y="1268413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45080" name="Object 24"/>
          <p:cNvGraphicFramePr>
            <a:graphicFrameLocks noChangeAspect="1"/>
          </p:cNvGraphicFramePr>
          <p:nvPr/>
        </p:nvGraphicFramePr>
        <p:xfrm>
          <a:off x="2555875" y="549275"/>
          <a:ext cx="5449888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0" name="公式" r:id="rId5" imgW="1739900" imgH="711200" progId="Equation.3">
                  <p:embed/>
                </p:oleObj>
              </mc:Choice>
              <mc:Fallback>
                <p:oleObj name="公式" r:id="rId5" imgW="1739900" imgH="711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9275"/>
                        <a:ext cx="5449888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4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64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4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4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45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45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4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5074" grpId="0" animBg="1"/>
      <p:bldP spid="6445075" grpId="0" animBg="1"/>
      <p:bldP spid="6445076" grpId="0" animBg="1"/>
      <p:bldP spid="6445077" grpId="0" animBg="1"/>
      <p:bldP spid="6445078" grpId="0" animBg="1"/>
      <p:bldP spid="6445079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Line 11"/>
          <p:cNvSpPr>
            <a:spLocks noChangeShapeType="1"/>
          </p:cNvSpPr>
          <p:nvPr/>
        </p:nvSpPr>
        <p:spPr bwMode="auto">
          <a:xfrm>
            <a:off x="5580063" y="549275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8595" name="Rectangle 12"/>
          <p:cNvSpPr>
            <a:spLocks noChangeArrowheads="1"/>
          </p:cNvSpPr>
          <p:nvPr/>
        </p:nvSpPr>
        <p:spPr bwMode="auto">
          <a:xfrm>
            <a:off x="2700338" y="549275"/>
            <a:ext cx="5184775" cy="649288"/>
          </a:xfrm>
          <a:prstGeom prst="rect">
            <a:avLst/>
          </a:prstGeom>
          <a:solidFill>
            <a:srgbClr val="333333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8596" name="Rectangle 13"/>
          <p:cNvSpPr>
            <a:spLocks noChangeArrowheads="1"/>
          </p:cNvSpPr>
          <p:nvPr/>
        </p:nvSpPr>
        <p:spPr bwMode="auto">
          <a:xfrm>
            <a:off x="2700338" y="549275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8597" name="Rectangle 14"/>
          <p:cNvSpPr>
            <a:spLocks noChangeArrowheads="1"/>
          </p:cNvSpPr>
          <p:nvPr/>
        </p:nvSpPr>
        <p:spPr bwMode="auto">
          <a:xfrm>
            <a:off x="4427538" y="1268413"/>
            <a:ext cx="34575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8598" name="AutoShape 15"/>
          <p:cNvSpPr>
            <a:spLocks noChangeArrowheads="1"/>
          </p:cNvSpPr>
          <p:nvPr/>
        </p:nvSpPr>
        <p:spPr bwMode="auto">
          <a:xfrm>
            <a:off x="2771775" y="1484313"/>
            <a:ext cx="733425" cy="1079500"/>
          </a:xfrm>
          <a:prstGeom prst="curvedRightArrow">
            <a:avLst>
              <a:gd name="adj1" fmla="val 29437"/>
              <a:gd name="adj2" fmla="val 58874"/>
              <a:gd name="adj3" fmla="val 33333"/>
            </a:avLst>
          </a:prstGeom>
          <a:solidFill>
            <a:srgbClr val="FF0000">
              <a:alpha val="8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8599" name="Rectangle 16"/>
          <p:cNvSpPr>
            <a:spLocks noChangeArrowheads="1"/>
          </p:cNvSpPr>
          <p:nvPr/>
        </p:nvSpPr>
        <p:spPr bwMode="auto">
          <a:xfrm>
            <a:off x="3563938" y="1268413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6098" name="Line 18"/>
          <p:cNvSpPr>
            <a:spLocks noChangeShapeType="1"/>
          </p:cNvSpPr>
          <p:nvPr/>
        </p:nvSpPr>
        <p:spPr bwMode="auto">
          <a:xfrm>
            <a:off x="5580063" y="3716338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6099" name="Rectangle 19"/>
          <p:cNvSpPr>
            <a:spLocks noChangeArrowheads="1"/>
          </p:cNvSpPr>
          <p:nvPr/>
        </p:nvSpPr>
        <p:spPr bwMode="auto">
          <a:xfrm>
            <a:off x="2916238" y="3716338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6100" name="Rectangle 20"/>
          <p:cNvSpPr>
            <a:spLocks noChangeArrowheads="1"/>
          </p:cNvSpPr>
          <p:nvPr/>
        </p:nvSpPr>
        <p:spPr bwMode="auto">
          <a:xfrm>
            <a:off x="3779838" y="4437063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6101" name="Rectangle 21"/>
          <p:cNvSpPr>
            <a:spLocks noChangeArrowheads="1"/>
          </p:cNvSpPr>
          <p:nvPr/>
        </p:nvSpPr>
        <p:spPr bwMode="auto">
          <a:xfrm>
            <a:off x="4643438" y="5157788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6102" name="Rectangle 22"/>
          <p:cNvSpPr>
            <a:spLocks noChangeArrowheads="1"/>
          </p:cNvSpPr>
          <p:nvPr/>
        </p:nvSpPr>
        <p:spPr bwMode="auto">
          <a:xfrm>
            <a:off x="5508625" y="5157788"/>
            <a:ext cx="2160588" cy="64611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38605" name="Object 23"/>
          <p:cNvGraphicFramePr>
            <a:graphicFrameLocks noChangeAspect="1"/>
          </p:cNvGraphicFramePr>
          <p:nvPr/>
        </p:nvGraphicFramePr>
        <p:xfrm>
          <a:off x="2555875" y="549275"/>
          <a:ext cx="5449888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3" name="公式" r:id="rId3" imgW="1739900" imgH="711200" progId="Equation.3">
                  <p:embed/>
                </p:oleObj>
              </mc:Choice>
              <mc:Fallback>
                <p:oleObj name="公式" r:id="rId3" imgW="1739900" imgH="71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9275"/>
                        <a:ext cx="5449888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46104" name="AutoShape 24"/>
          <p:cNvSpPr>
            <a:spLocks noChangeArrowheads="1"/>
          </p:cNvSpPr>
          <p:nvPr/>
        </p:nvSpPr>
        <p:spPr bwMode="auto">
          <a:xfrm rot="10800000">
            <a:off x="7740650" y="3789363"/>
            <a:ext cx="647700" cy="1862137"/>
          </a:xfrm>
          <a:prstGeom prst="curvedRightArrow">
            <a:avLst>
              <a:gd name="adj1" fmla="val 57500"/>
              <a:gd name="adj2" fmla="val 115000"/>
              <a:gd name="adj3" fmla="val 33333"/>
            </a:avLst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6105" name="AutoShape 25"/>
          <p:cNvSpPr>
            <a:spLocks noChangeArrowheads="1"/>
          </p:cNvSpPr>
          <p:nvPr/>
        </p:nvSpPr>
        <p:spPr bwMode="auto">
          <a:xfrm rot="10800000">
            <a:off x="7740650" y="4581525"/>
            <a:ext cx="863600" cy="1141413"/>
          </a:xfrm>
          <a:prstGeom prst="curvedRightArrow">
            <a:avLst>
              <a:gd name="adj1" fmla="val 26434"/>
              <a:gd name="adj2" fmla="val 52868"/>
              <a:gd name="adj3" fmla="val 33333"/>
            </a:avLst>
          </a:prstGeom>
          <a:solidFill>
            <a:srgbClr val="FF0000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46106" name="Object 26"/>
          <p:cNvGraphicFramePr>
            <a:graphicFrameLocks noChangeAspect="1"/>
          </p:cNvGraphicFramePr>
          <p:nvPr/>
        </p:nvGraphicFramePr>
        <p:xfrm>
          <a:off x="2771775" y="3716338"/>
          <a:ext cx="50514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4" name="公式" r:id="rId5" imgW="1612900" imgH="711200" progId="Equation.3">
                  <p:embed/>
                </p:oleObj>
              </mc:Choice>
              <mc:Fallback>
                <p:oleObj name="公式" r:id="rId5" imgW="1612900" imgH="71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716338"/>
                        <a:ext cx="50514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46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46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46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46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46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46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4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4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4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6098" grpId="0" animBg="1"/>
      <p:bldP spid="6446099" grpId="0" animBg="1"/>
      <p:bldP spid="6446100" grpId="0" animBg="1"/>
      <p:bldP spid="6446101" grpId="0" animBg="1"/>
      <p:bldP spid="6446102" grpId="0" animBg="1"/>
      <p:bldP spid="6446104" grpId="0" animBg="1"/>
      <p:bldP spid="644610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Line 9"/>
          <p:cNvSpPr>
            <a:spLocks noChangeShapeType="1"/>
          </p:cNvSpPr>
          <p:nvPr/>
        </p:nvSpPr>
        <p:spPr bwMode="auto">
          <a:xfrm>
            <a:off x="5580063" y="3716338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9619" name="Rectangle 10"/>
          <p:cNvSpPr>
            <a:spLocks noChangeArrowheads="1"/>
          </p:cNvSpPr>
          <p:nvPr/>
        </p:nvSpPr>
        <p:spPr bwMode="auto">
          <a:xfrm>
            <a:off x="2916238" y="3716338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9620" name="Rectangle 11"/>
          <p:cNvSpPr>
            <a:spLocks noChangeArrowheads="1"/>
          </p:cNvSpPr>
          <p:nvPr/>
        </p:nvSpPr>
        <p:spPr bwMode="auto">
          <a:xfrm>
            <a:off x="3779838" y="4437063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9621" name="Rectangle 12"/>
          <p:cNvSpPr>
            <a:spLocks noChangeArrowheads="1"/>
          </p:cNvSpPr>
          <p:nvPr/>
        </p:nvSpPr>
        <p:spPr bwMode="auto">
          <a:xfrm>
            <a:off x="4643438" y="5157788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9622" name="Rectangle 13"/>
          <p:cNvSpPr>
            <a:spLocks noChangeArrowheads="1"/>
          </p:cNvSpPr>
          <p:nvPr/>
        </p:nvSpPr>
        <p:spPr bwMode="auto">
          <a:xfrm>
            <a:off x="5508625" y="5157788"/>
            <a:ext cx="2160588" cy="64611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9623" name="AutoShape 15"/>
          <p:cNvSpPr>
            <a:spLocks noChangeArrowheads="1"/>
          </p:cNvSpPr>
          <p:nvPr/>
        </p:nvSpPr>
        <p:spPr bwMode="auto">
          <a:xfrm rot="10800000">
            <a:off x="7740650" y="3789363"/>
            <a:ext cx="647700" cy="1862137"/>
          </a:xfrm>
          <a:prstGeom prst="curvedRightArrow">
            <a:avLst>
              <a:gd name="adj1" fmla="val 57500"/>
              <a:gd name="adj2" fmla="val 115000"/>
              <a:gd name="adj3" fmla="val 33333"/>
            </a:avLst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9624" name="AutoShape 16"/>
          <p:cNvSpPr>
            <a:spLocks noChangeArrowheads="1"/>
          </p:cNvSpPr>
          <p:nvPr/>
        </p:nvSpPr>
        <p:spPr bwMode="auto">
          <a:xfrm rot="10800000">
            <a:off x="7740650" y="4581525"/>
            <a:ext cx="863600" cy="1141413"/>
          </a:xfrm>
          <a:prstGeom prst="curvedRightArrow">
            <a:avLst>
              <a:gd name="adj1" fmla="val 26434"/>
              <a:gd name="adj2" fmla="val 52868"/>
              <a:gd name="adj3" fmla="val 33333"/>
            </a:avLst>
          </a:prstGeom>
          <a:solidFill>
            <a:srgbClr val="FF0000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39625" name="Object 17"/>
          <p:cNvGraphicFramePr>
            <a:graphicFrameLocks noChangeAspect="1"/>
          </p:cNvGraphicFramePr>
          <p:nvPr/>
        </p:nvGraphicFramePr>
        <p:xfrm>
          <a:off x="2771775" y="3716338"/>
          <a:ext cx="50514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79" name="公式" r:id="rId3" imgW="1612900" imgH="711200" progId="Equation.3">
                  <p:embed/>
                </p:oleObj>
              </mc:Choice>
              <mc:Fallback>
                <p:oleObj name="公式" r:id="rId3" imgW="1612900" imgH="711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716338"/>
                        <a:ext cx="50514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48147" name="Line 19"/>
          <p:cNvSpPr>
            <a:spLocks noChangeShapeType="1"/>
          </p:cNvSpPr>
          <p:nvPr/>
        </p:nvSpPr>
        <p:spPr bwMode="auto">
          <a:xfrm>
            <a:off x="4643438" y="404813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8148" name="Rectangle 20"/>
          <p:cNvSpPr>
            <a:spLocks noChangeArrowheads="1"/>
          </p:cNvSpPr>
          <p:nvPr/>
        </p:nvSpPr>
        <p:spPr bwMode="auto">
          <a:xfrm>
            <a:off x="1908175" y="476250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8149" name="Rectangle 21"/>
          <p:cNvSpPr>
            <a:spLocks noChangeArrowheads="1"/>
          </p:cNvSpPr>
          <p:nvPr/>
        </p:nvSpPr>
        <p:spPr bwMode="auto">
          <a:xfrm>
            <a:off x="2771775" y="1196975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8150" name="Rectangle 22"/>
          <p:cNvSpPr>
            <a:spLocks noChangeArrowheads="1"/>
          </p:cNvSpPr>
          <p:nvPr/>
        </p:nvSpPr>
        <p:spPr bwMode="auto">
          <a:xfrm>
            <a:off x="3635375" y="1916113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8151" name="Rectangle 23"/>
          <p:cNvSpPr>
            <a:spLocks noChangeArrowheads="1"/>
          </p:cNvSpPr>
          <p:nvPr/>
        </p:nvSpPr>
        <p:spPr bwMode="auto">
          <a:xfrm>
            <a:off x="3635375" y="1196975"/>
            <a:ext cx="4249738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48152" name="AutoShape 24"/>
          <p:cNvSpPr>
            <a:spLocks noChangeArrowheads="1"/>
          </p:cNvSpPr>
          <p:nvPr/>
        </p:nvSpPr>
        <p:spPr bwMode="auto">
          <a:xfrm rot="10800000">
            <a:off x="7956550" y="549275"/>
            <a:ext cx="863600" cy="1141413"/>
          </a:xfrm>
          <a:prstGeom prst="curvedRightArrow">
            <a:avLst>
              <a:gd name="adj1" fmla="val 26434"/>
              <a:gd name="adj2" fmla="val 52868"/>
              <a:gd name="adj3" fmla="val 33333"/>
            </a:avLst>
          </a:prstGeom>
          <a:solidFill>
            <a:srgbClr val="FF0000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48155" name="Object 27"/>
          <p:cNvGraphicFramePr>
            <a:graphicFrameLocks noChangeAspect="1"/>
          </p:cNvGraphicFramePr>
          <p:nvPr/>
        </p:nvGraphicFramePr>
        <p:xfrm>
          <a:off x="1782763" y="476250"/>
          <a:ext cx="62452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0" name="公式" r:id="rId5" imgW="1993900" imgH="711200" progId="Equation.3">
                  <p:embed/>
                </p:oleObj>
              </mc:Choice>
              <mc:Fallback>
                <p:oleObj name="公式" r:id="rId5" imgW="1993900" imgH="71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76250"/>
                        <a:ext cx="62452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4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4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4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44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44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8147" grpId="0" animBg="1"/>
      <p:bldP spid="6448148" grpId="0" animBg="1"/>
      <p:bldP spid="6448149" grpId="0" animBg="1"/>
      <p:bldP spid="6448150" grpId="0" animBg="1"/>
      <p:bldP spid="6448151" grpId="0" animBg="1"/>
      <p:bldP spid="6448152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Line 10"/>
          <p:cNvSpPr>
            <a:spLocks noChangeShapeType="1"/>
          </p:cNvSpPr>
          <p:nvPr/>
        </p:nvSpPr>
        <p:spPr bwMode="auto">
          <a:xfrm>
            <a:off x="4643438" y="404813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40643" name="Rectangle 11"/>
          <p:cNvSpPr>
            <a:spLocks noChangeArrowheads="1"/>
          </p:cNvSpPr>
          <p:nvPr/>
        </p:nvSpPr>
        <p:spPr bwMode="auto">
          <a:xfrm>
            <a:off x="1908175" y="476250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0644" name="Rectangle 12"/>
          <p:cNvSpPr>
            <a:spLocks noChangeArrowheads="1"/>
          </p:cNvSpPr>
          <p:nvPr/>
        </p:nvSpPr>
        <p:spPr bwMode="auto">
          <a:xfrm>
            <a:off x="2771775" y="1196975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0645" name="Rectangle 13"/>
          <p:cNvSpPr>
            <a:spLocks noChangeArrowheads="1"/>
          </p:cNvSpPr>
          <p:nvPr/>
        </p:nvSpPr>
        <p:spPr bwMode="auto">
          <a:xfrm>
            <a:off x="3635375" y="1916113"/>
            <a:ext cx="863600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0646" name="Rectangle 14"/>
          <p:cNvSpPr>
            <a:spLocks noChangeArrowheads="1"/>
          </p:cNvSpPr>
          <p:nvPr/>
        </p:nvSpPr>
        <p:spPr bwMode="auto">
          <a:xfrm>
            <a:off x="3635375" y="1196975"/>
            <a:ext cx="4249738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0647" name="AutoShape 15"/>
          <p:cNvSpPr>
            <a:spLocks noChangeArrowheads="1"/>
          </p:cNvSpPr>
          <p:nvPr/>
        </p:nvSpPr>
        <p:spPr bwMode="auto">
          <a:xfrm rot="10800000">
            <a:off x="7956550" y="549275"/>
            <a:ext cx="863600" cy="1141413"/>
          </a:xfrm>
          <a:prstGeom prst="curvedRightArrow">
            <a:avLst>
              <a:gd name="adj1" fmla="val 26434"/>
              <a:gd name="adj2" fmla="val 52868"/>
              <a:gd name="adj3" fmla="val 33333"/>
            </a:avLst>
          </a:prstGeom>
          <a:solidFill>
            <a:srgbClr val="FF0000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40648" name="Object 16"/>
          <p:cNvGraphicFramePr>
            <a:graphicFrameLocks noChangeAspect="1"/>
          </p:cNvGraphicFramePr>
          <p:nvPr/>
        </p:nvGraphicFramePr>
        <p:xfrm>
          <a:off x="1782763" y="476250"/>
          <a:ext cx="62452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9" name="公式" r:id="rId3" imgW="1993900" imgH="711200" progId="Equation.3">
                  <p:embed/>
                </p:oleObj>
              </mc:Choice>
              <mc:Fallback>
                <p:oleObj name="公式" r:id="rId3" imgW="1993900" imgH="71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76250"/>
                        <a:ext cx="62452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49170" name="Line 18"/>
          <p:cNvSpPr>
            <a:spLocks noChangeShapeType="1"/>
          </p:cNvSpPr>
          <p:nvPr/>
        </p:nvSpPr>
        <p:spPr bwMode="auto">
          <a:xfrm>
            <a:off x="4643438" y="3213100"/>
            <a:ext cx="0" cy="2159000"/>
          </a:xfrm>
          <a:prstGeom prst="line">
            <a:avLst/>
          </a:prstGeom>
          <a:noFill/>
          <a:ln w="603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9172" name="AutoShape 20"/>
          <p:cNvSpPr>
            <a:spLocks noChangeArrowheads="1"/>
          </p:cNvSpPr>
          <p:nvPr/>
        </p:nvSpPr>
        <p:spPr bwMode="auto">
          <a:xfrm>
            <a:off x="4643438" y="3068638"/>
            <a:ext cx="2305050" cy="2376487"/>
          </a:xfrm>
          <a:prstGeom prst="roundRect">
            <a:avLst>
              <a:gd name="adj" fmla="val 8569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49173" name="Object 21"/>
          <p:cNvGraphicFramePr>
            <a:graphicFrameLocks noChangeAspect="1"/>
          </p:cNvGraphicFramePr>
          <p:nvPr/>
        </p:nvGraphicFramePr>
        <p:xfrm>
          <a:off x="5508625" y="5516563"/>
          <a:ext cx="9366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20" name="公式" r:id="rId5" imgW="279279" imgH="203112" progId="Equation.3">
                  <p:embed/>
                </p:oleObj>
              </mc:Choice>
              <mc:Fallback>
                <p:oleObj name="公式" r:id="rId5" imgW="279279" imgH="2031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516563"/>
                        <a:ext cx="9366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9174" name="Object 22"/>
          <p:cNvGraphicFramePr>
            <a:graphicFrameLocks noChangeAspect="1"/>
          </p:cNvGraphicFramePr>
          <p:nvPr/>
        </p:nvGraphicFramePr>
        <p:xfrm>
          <a:off x="2124075" y="3141663"/>
          <a:ext cx="4897438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21" name="公式" r:id="rId7" imgW="1511300" imgH="711200" progId="Equation.3">
                  <p:embed/>
                </p:oleObj>
              </mc:Choice>
              <mc:Fallback>
                <p:oleObj name="公式" r:id="rId7" imgW="1511300" imgH="711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141663"/>
                        <a:ext cx="4897438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4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4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49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49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49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49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9170" grpId="0" animBg="1"/>
      <p:bldP spid="644917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2)  </a:t>
            </a:r>
            <a:r>
              <a:rPr lang="zh-CN" altLang="en-US" sz="3600" b="1" smtClean="0">
                <a:latin typeface="Times New Roman" pitchFamily="18" charset="0"/>
              </a:rPr>
              <a:t>由于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所有代数余子式的和 </a:t>
            </a:r>
            <a:r>
              <a:rPr lang="en-US" altLang="zh-CN" sz="3600" b="1" smtClean="0">
                <a:latin typeface="Times New Roman" pitchFamily="18" charset="0"/>
              </a:rPr>
              <a:t>= </a:t>
            </a:r>
            <a:r>
              <a:rPr lang="en-US" altLang="zh-CN" sz="3600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3600" b="1" smtClean="0">
                <a:latin typeface="Times New Roman" pitchFamily="18" charset="0"/>
              </a:rPr>
              <a:t> 33 </a:t>
            </a:r>
          </a:p>
        </p:txBody>
      </p:sp>
      <p:graphicFrame>
        <p:nvGraphicFramePr>
          <p:cNvPr id="241667" name="Object 3"/>
          <p:cNvGraphicFramePr>
            <a:graphicFrameLocks noChangeAspect="1"/>
          </p:cNvGraphicFramePr>
          <p:nvPr/>
        </p:nvGraphicFramePr>
        <p:xfrm>
          <a:off x="2268538" y="260350"/>
          <a:ext cx="446405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3" name="公式" r:id="rId3" imgW="1651000" imgH="711200" progId="Equation.3">
                  <p:embed/>
                </p:oleObj>
              </mc:Choice>
              <mc:Fallback>
                <p:oleObj name="公式" r:id="rId3" imgW="16510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60350"/>
                        <a:ext cx="4464050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254" name="Object 6"/>
          <p:cNvGraphicFramePr>
            <a:graphicFrameLocks noChangeAspect="1"/>
          </p:cNvGraphicFramePr>
          <p:nvPr/>
        </p:nvGraphicFramePr>
        <p:xfrm>
          <a:off x="2771775" y="2349500"/>
          <a:ext cx="5005388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4" name="公式" r:id="rId5" imgW="1663700" imgH="711200" progId="Equation.3">
                  <p:embed/>
                </p:oleObj>
              </mc:Choice>
              <mc:Fallback>
                <p:oleObj name="公式" r:id="rId5" imgW="16637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349500"/>
                        <a:ext cx="5005388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53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3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上三角矩阵的逆 </a:t>
            </a:r>
            <a:r>
              <a:rPr lang="zh-CN" altLang="en-US" sz="3600" b="1" smtClean="0">
                <a:solidFill>
                  <a:srgbClr val="000000"/>
                </a:solidFill>
                <a:latin typeface="Times New Roman" pitchFamily="18" charset="0"/>
              </a:rPr>
              <a:t>仍为上三角矩阵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</p:txBody>
      </p:sp>
      <p:graphicFrame>
        <p:nvGraphicFramePr>
          <p:cNvPr id="242691" name="Object 3"/>
          <p:cNvGraphicFramePr>
            <a:graphicFrameLocks noChangeAspect="1"/>
          </p:cNvGraphicFramePr>
          <p:nvPr/>
        </p:nvGraphicFramePr>
        <p:xfrm>
          <a:off x="1476375" y="1916113"/>
          <a:ext cx="5032375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7" name="公式" r:id="rId3" imgW="1524000" imgH="939800" progId="Equation.3">
                  <p:embed/>
                </p:oleObj>
              </mc:Choice>
              <mc:Fallback>
                <p:oleObj name="公式" r:id="rId3" imgW="1524000" imgH="93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16113"/>
                        <a:ext cx="5032375" cy="310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2" name="Object 4"/>
          <p:cNvGraphicFramePr>
            <a:graphicFrameLocks noChangeAspect="1"/>
          </p:cNvGraphicFramePr>
          <p:nvPr/>
        </p:nvGraphicFramePr>
        <p:xfrm>
          <a:off x="3348038" y="5445125"/>
          <a:ext cx="25098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8" name="公式" r:id="rId5" imgW="825500" imgH="228600" progId="Equation.3">
                  <p:embed/>
                </p:oleObj>
              </mc:Choice>
              <mc:Fallback>
                <p:oleObj name="公式" r:id="rId5" imgW="8255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445125"/>
                        <a:ext cx="250983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左阵列数 </a:t>
            </a:r>
            <a:r>
              <a:rPr lang="en-US" altLang="zh-CN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右阵行数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时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可作矩阵乘法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75779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3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7782" name="AutoShape 6"/>
          <p:cNvSpPr>
            <a:spLocks noChangeArrowheads="1"/>
          </p:cNvSpPr>
          <p:nvPr/>
        </p:nvSpPr>
        <p:spPr bwMode="auto">
          <a:xfrm>
            <a:off x="395288" y="4149725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7783" name="AutoShape 7"/>
          <p:cNvSpPr>
            <a:spLocks noChangeArrowheads="1"/>
          </p:cNvSpPr>
          <p:nvPr/>
        </p:nvSpPr>
        <p:spPr bwMode="auto">
          <a:xfrm>
            <a:off x="27003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7785" name="Rectangle 9"/>
          <p:cNvSpPr>
            <a:spLocks noChangeArrowheads="1"/>
          </p:cNvSpPr>
          <p:nvPr/>
        </p:nvSpPr>
        <p:spPr bwMode="auto">
          <a:xfrm>
            <a:off x="5003800" y="422116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5783" name="Rectangle 10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5784" name="Rectangle 11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5785" name="Rectangle 12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347789" name="Object 13"/>
          <p:cNvGraphicFramePr>
            <a:graphicFrameLocks noChangeAspect="1"/>
          </p:cNvGraphicFramePr>
          <p:nvPr/>
        </p:nvGraphicFramePr>
        <p:xfrm>
          <a:off x="2843213" y="2997200"/>
          <a:ext cx="3905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4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905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7790" name="Object 14"/>
          <p:cNvGraphicFramePr>
            <a:graphicFrameLocks noChangeAspect="1"/>
          </p:cNvGraphicFramePr>
          <p:nvPr/>
        </p:nvGraphicFramePr>
        <p:xfrm>
          <a:off x="2843213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5" name="公式" r:id="rId7" imgW="126725" imgH="177415" progId="Equation.3">
                  <p:embed/>
                </p:oleObj>
              </mc:Choice>
              <mc:Fallback>
                <p:oleObj name="公式" r:id="rId7" imgW="126725" imgH="17741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7791" name="Object 15"/>
          <p:cNvGraphicFramePr>
            <a:graphicFrameLocks noChangeAspect="1"/>
          </p:cNvGraphicFramePr>
          <p:nvPr/>
        </p:nvGraphicFramePr>
        <p:xfrm>
          <a:off x="2843213" y="4365625"/>
          <a:ext cx="350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6" name="公式" r:id="rId9" imgW="114201" imgH="139579" progId="Equation.3">
                  <p:embed/>
                </p:oleObj>
              </mc:Choice>
              <mc:Fallback>
                <p:oleObj name="公式" r:id="rId9" imgW="114201" imgH="13957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350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9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7" name="公式" r:id="rId11" imgW="748975" imgH="710891" progId="Equation.3">
                  <p:embed/>
                </p:oleObj>
              </mc:Choice>
              <mc:Fallback>
                <p:oleObj name="公式" r:id="rId11" imgW="748975" imgH="71089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0" name="Object 18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8" name="公式" r:id="rId13" imgW="533169" imgH="710891" progId="Equation.3">
                  <p:embed/>
                </p:oleObj>
              </mc:Choice>
              <mc:Fallback>
                <p:oleObj name="公式" r:id="rId13" imgW="533169" imgH="71089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C -0.01597 -0.03218 -0.03229 -0.06459 -0.05226 -0.08357 C -0.07222 -0.10255 -0.09739 -0.11111 -0.11944 -0.11389 C -0.14149 -0.11667 -0.16771 -0.11343 -0.18507 -0.1007 C -0.20243 -0.08797 -0.21285 -0.07778 -0.22378 -0.03773 C -0.23472 0.00231 -0.24288 0.07083 -0.25087 0.13935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63477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C -0.00677 -0.05139 -0.01354 -0.10278 -0.03142 -0.13703 C -0.0493 -0.17129 -0.08507 -0.2 -0.10712 -0.20578 C -0.12917 -0.21157 -0.15139 -0.21227 -0.16423 -0.17129 C -0.17708 -0.13032 -0.18073 -0.04514 -0.1842 0.04005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634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741E-6 C -0.01336 -0.10277 -0.02656 -0.20532 -0.03993 -0.24189 C -0.05329 -0.27847 -0.06909 -0.24814 -0.08003 -0.21897 C -0.09097 -0.18981 -0.09843 -0.12823 -0.10573 -0.06666 " pathEditMode="relative" ptsTypes="aaaA">
                                      <p:cBhvr>
                                        <p:cTn id="38" dur="2000" fill="hold"/>
                                        <p:tgtEl>
                                          <p:spTgt spid="6347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7782" grpId="0" animBg="1"/>
      <p:bldP spid="6347783" grpId="0" animBg="1"/>
      <p:bldP spid="6347785" grpId="0" animBg="1"/>
      <p:bldP spid="6347785" grpId="1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714" name="Object 3"/>
          <p:cNvGraphicFramePr>
            <a:graphicFrameLocks noChangeAspect="1"/>
          </p:cNvGraphicFramePr>
          <p:nvPr/>
        </p:nvGraphicFramePr>
        <p:xfrm>
          <a:off x="1062038" y="620713"/>
          <a:ext cx="68326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78" name="公式" r:id="rId3" imgW="2362200" imgH="939800" progId="Equation.3">
                  <p:embed/>
                </p:oleObj>
              </mc:Choice>
              <mc:Fallback>
                <p:oleObj name="公式" r:id="rId3" imgW="2362200" imgH="93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620713"/>
                        <a:ext cx="68326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72" name="Line 4"/>
          <p:cNvSpPr>
            <a:spLocks noChangeShapeType="1"/>
          </p:cNvSpPr>
          <p:nvPr/>
        </p:nvSpPr>
        <p:spPr bwMode="auto">
          <a:xfrm>
            <a:off x="4787900" y="692150"/>
            <a:ext cx="0" cy="2665413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9576" name="AutoShape 8"/>
          <p:cNvSpPr>
            <a:spLocks noChangeArrowheads="1"/>
          </p:cNvSpPr>
          <p:nvPr/>
        </p:nvSpPr>
        <p:spPr bwMode="auto">
          <a:xfrm>
            <a:off x="3779838" y="2708275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77" name="Object 9"/>
          <p:cNvGraphicFramePr>
            <a:graphicFrameLocks noChangeAspect="1"/>
          </p:cNvGraphicFramePr>
          <p:nvPr/>
        </p:nvGraphicFramePr>
        <p:xfrm>
          <a:off x="3995738" y="2781300"/>
          <a:ext cx="330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79" name="公式" r:id="rId5" imgW="114151" imgH="164885" progId="Equation.3">
                  <p:embed/>
                </p:oleObj>
              </mc:Choice>
              <mc:Fallback>
                <p:oleObj name="公式" r:id="rId5" imgW="114151" imgH="16488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30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78" name="AutoShape 10"/>
          <p:cNvSpPr>
            <a:spLocks noChangeArrowheads="1"/>
          </p:cNvSpPr>
          <p:nvPr/>
        </p:nvSpPr>
        <p:spPr bwMode="auto">
          <a:xfrm>
            <a:off x="6948488" y="2708275"/>
            <a:ext cx="86360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79" name="Object 11"/>
          <p:cNvGraphicFramePr>
            <a:graphicFrameLocks noChangeAspect="1"/>
          </p:cNvGraphicFramePr>
          <p:nvPr/>
        </p:nvGraphicFramePr>
        <p:xfrm>
          <a:off x="7019925" y="2708275"/>
          <a:ext cx="8636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0" name="公式" r:id="rId7" imgW="355292" imgH="215713" progId="Equation.3">
                  <p:embed/>
                </p:oleObj>
              </mc:Choice>
              <mc:Fallback>
                <p:oleObj name="公式" r:id="rId7" imgW="355292" imgH="2157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2708275"/>
                        <a:ext cx="8636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80" name="AutoShape 12"/>
          <p:cNvSpPr>
            <a:spLocks noChangeArrowheads="1"/>
          </p:cNvSpPr>
          <p:nvPr/>
        </p:nvSpPr>
        <p:spPr bwMode="auto">
          <a:xfrm rot="-5400000">
            <a:off x="7608094" y="2337594"/>
            <a:ext cx="1000125" cy="446087"/>
          </a:xfrm>
          <a:prstGeom prst="curvedUpArrow">
            <a:avLst>
              <a:gd name="adj1" fmla="val 44840"/>
              <a:gd name="adj2" fmla="val 8968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581" name="AutoShape 13"/>
          <p:cNvSpPr>
            <a:spLocks noChangeArrowheads="1"/>
          </p:cNvSpPr>
          <p:nvPr/>
        </p:nvSpPr>
        <p:spPr bwMode="auto">
          <a:xfrm rot="-5400000">
            <a:off x="7527925" y="1984376"/>
            <a:ext cx="1576387" cy="576262"/>
          </a:xfrm>
          <a:prstGeom prst="curvedUpArrow">
            <a:avLst>
              <a:gd name="adj1" fmla="val 54711"/>
              <a:gd name="adj2" fmla="val 109422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582" name="AutoShape 14"/>
          <p:cNvSpPr>
            <a:spLocks noChangeArrowheads="1"/>
          </p:cNvSpPr>
          <p:nvPr/>
        </p:nvSpPr>
        <p:spPr bwMode="auto">
          <a:xfrm rot="-5400000">
            <a:off x="7385050" y="1481138"/>
            <a:ext cx="2224088" cy="792162"/>
          </a:xfrm>
          <a:prstGeom prst="curvedUpArrow">
            <a:avLst>
              <a:gd name="adj1" fmla="val 56152"/>
              <a:gd name="adj2" fmla="val 112305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583" name="AutoShape 15"/>
          <p:cNvSpPr>
            <a:spLocks noChangeArrowheads="1"/>
          </p:cNvSpPr>
          <p:nvPr/>
        </p:nvSpPr>
        <p:spPr bwMode="auto">
          <a:xfrm>
            <a:off x="1331913" y="2708275"/>
            <a:ext cx="6480175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584" name="AutoShape 16"/>
          <p:cNvSpPr>
            <a:spLocks noChangeArrowheads="1"/>
          </p:cNvSpPr>
          <p:nvPr/>
        </p:nvSpPr>
        <p:spPr bwMode="auto">
          <a:xfrm>
            <a:off x="3779838" y="2060575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85" name="Object 17"/>
          <p:cNvGraphicFramePr>
            <a:graphicFrameLocks noChangeAspect="1"/>
          </p:cNvGraphicFramePr>
          <p:nvPr/>
        </p:nvGraphicFramePr>
        <p:xfrm>
          <a:off x="3995738" y="2060575"/>
          <a:ext cx="3667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1" name="公式" r:id="rId9" imgW="126725" imgH="177415" progId="Equation.3">
                  <p:embed/>
                </p:oleObj>
              </mc:Choice>
              <mc:Fallback>
                <p:oleObj name="公式" r:id="rId9" imgW="126725" imgH="17741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060575"/>
                        <a:ext cx="3667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86" name="AutoShape 18"/>
          <p:cNvSpPr>
            <a:spLocks noChangeArrowheads="1"/>
          </p:cNvSpPr>
          <p:nvPr/>
        </p:nvSpPr>
        <p:spPr bwMode="auto">
          <a:xfrm>
            <a:off x="6804025" y="1989138"/>
            <a:ext cx="11525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87" name="Object 19"/>
          <p:cNvGraphicFramePr>
            <a:graphicFrameLocks noChangeAspect="1"/>
          </p:cNvGraphicFramePr>
          <p:nvPr/>
        </p:nvGraphicFramePr>
        <p:xfrm>
          <a:off x="6804025" y="1989138"/>
          <a:ext cx="123348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2" name="公式" r:id="rId11" imgW="508000" imgH="228600" progId="Equation.3">
                  <p:embed/>
                </p:oleObj>
              </mc:Choice>
              <mc:Fallback>
                <p:oleObj name="公式" r:id="rId11" imgW="5080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989138"/>
                        <a:ext cx="1233488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88" name="AutoShape 20"/>
          <p:cNvSpPr>
            <a:spLocks noChangeArrowheads="1"/>
          </p:cNvSpPr>
          <p:nvPr/>
        </p:nvSpPr>
        <p:spPr bwMode="auto">
          <a:xfrm>
            <a:off x="3779838" y="1412875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89" name="Object 21"/>
          <p:cNvGraphicFramePr>
            <a:graphicFrameLocks noChangeAspect="1"/>
          </p:cNvGraphicFramePr>
          <p:nvPr/>
        </p:nvGraphicFramePr>
        <p:xfrm>
          <a:off x="3995738" y="1412875"/>
          <a:ext cx="3667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3" name="公式" r:id="rId13" imgW="126725" imgH="177415" progId="Equation.3">
                  <p:embed/>
                </p:oleObj>
              </mc:Choice>
              <mc:Fallback>
                <p:oleObj name="公式" r:id="rId13" imgW="126725" imgH="17741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412875"/>
                        <a:ext cx="3667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90" name="AutoShape 22"/>
          <p:cNvSpPr>
            <a:spLocks noChangeArrowheads="1"/>
          </p:cNvSpPr>
          <p:nvPr/>
        </p:nvSpPr>
        <p:spPr bwMode="auto">
          <a:xfrm>
            <a:off x="6804025" y="1341438"/>
            <a:ext cx="11525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91" name="Object 23"/>
          <p:cNvGraphicFramePr>
            <a:graphicFrameLocks noChangeAspect="1"/>
          </p:cNvGraphicFramePr>
          <p:nvPr/>
        </p:nvGraphicFramePr>
        <p:xfrm>
          <a:off x="6804025" y="1341438"/>
          <a:ext cx="12334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4" name="公式" r:id="rId15" imgW="507780" imgH="215806" progId="Equation.3">
                  <p:embed/>
                </p:oleObj>
              </mc:Choice>
              <mc:Fallback>
                <p:oleObj name="公式" r:id="rId15" imgW="507780" imgH="21580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341438"/>
                        <a:ext cx="12334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92" name="AutoShape 24"/>
          <p:cNvSpPr>
            <a:spLocks noChangeArrowheads="1"/>
          </p:cNvSpPr>
          <p:nvPr/>
        </p:nvSpPr>
        <p:spPr bwMode="auto">
          <a:xfrm>
            <a:off x="3779838" y="765175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93" name="Object 25"/>
          <p:cNvGraphicFramePr>
            <a:graphicFrameLocks noChangeAspect="1"/>
          </p:cNvGraphicFramePr>
          <p:nvPr/>
        </p:nvGraphicFramePr>
        <p:xfrm>
          <a:off x="3995738" y="765175"/>
          <a:ext cx="3667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5" name="公式" r:id="rId17" imgW="126725" imgH="177415" progId="Equation.3">
                  <p:embed/>
                </p:oleObj>
              </mc:Choice>
              <mc:Fallback>
                <p:oleObj name="公式" r:id="rId17" imgW="126725" imgH="17741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765175"/>
                        <a:ext cx="3667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94" name="AutoShape 26"/>
          <p:cNvSpPr>
            <a:spLocks noChangeArrowheads="1"/>
          </p:cNvSpPr>
          <p:nvPr/>
        </p:nvSpPr>
        <p:spPr bwMode="auto">
          <a:xfrm>
            <a:off x="6804025" y="692150"/>
            <a:ext cx="11525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595" name="Object 27"/>
          <p:cNvGraphicFramePr>
            <a:graphicFrameLocks noChangeAspect="1"/>
          </p:cNvGraphicFramePr>
          <p:nvPr/>
        </p:nvGraphicFramePr>
        <p:xfrm>
          <a:off x="6804025" y="692150"/>
          <a:ext cx="12636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6" name="公式" r:id="rId18" imgW="520474" imgH="215806" progId="Equation.3">
                  <p:embed/>
                </p:oleObj>
              </mc:Choice>
              <mc:Fallback>
                <p:oleObj name="公式" r:id="rId18" imgW="520474" imgH="21580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692150"/>
                        <a:ext cx="126365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9596" name="Object 28"/>
          <p:cNvGraphicFramePr>
            <a:graphicFrameLocks noChangeAspect="1"/>
          </p:cNvGraphicFramePr>
          <p:nvPr/>
        </p:nvGraphicFramePr>
        <p:xfrm>
          <a:off x="463550" y="3644900"/>
          <a:ext cx="8118475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7" name="公式" r:id="rId20" imgW="2806700" imgH="939800" progId="Equation.3">
                  <p:embed/>
                </p:oleObj>
              </mc:Choice>
              <mc:Fallback>
                <p:oleObj name="公式" r:id="rId20" imgW="2806700" imgH="9398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3644900"/>
                        <a:ext cx="8118475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597" name="Line 29"/>
          <p:cNvSpPr>
            <a:spLocks noChangeShapeType="1"/>
          </p:cNvSpPr>
          <p:nvPr/>
        </p:nvSpPr>
        <p:spPr bwMode="auto">
          <a:xfrm>
            <a:off x="4284663" y="3644900"/>
            <a:ext cx="0" cy="2665413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9598" name="AutoShape 30"/>
          <p:cNvSpPr>
            <a:spLocks noChangeArrowheads="1"/>
          </p:cNvSpPr>
          <p:nvPr/>
        </p:nvSpPr>
        <p:spPr bwMode="auto">
          <a:xfrm>
            <a:off x="2484438" y="5084763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00" name="Object 32"/>
          <p:cNvGraphicFramePr>
            <a:graphicFrameLocks noChangeAspect="1"/>
          </p:cNvGraphicFramePr>
          <p:nvPr/>
        </p:nvGraphicFramePr>
        <p:xfrm>
          <a:off x="2717800" y="5102225"/>
          <a:ext cx="3302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8" name="公式" r:id="rId22" imgW="114151" imgH="164885" progId="Equation.3">
                  <p:embed/>
                </p:oleObj>
              </mc:Choice>
              <mc:Fallback>
                <p:oleObj name="公式" r:id="rId22" imgW="114151" imgH="16488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5102225"/>
                        <a:ext cx="3302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01" name="AutoShape 33"/>
          <p:cNvSpPr>
            <a:spLocks noChangeArrowheads="1"/>
          </p:cNvSpPr>
          <p:nvPr/>
        </p:nvSpPr>
        <p:spPr bwMode="auto">
          <a:xfrm>
            <a:off x="5508625" y="5084763"/>
            <a:ext cx="792163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02" name="Object 34"/>
          <p:cNvGraphicFramePr>
            <a:graphicFrameLocks noChangeAspect="1"/>
          </p:cNvGraphicFramePr>
          <p:nvPr/>
        </p:nvGraphicFramePr>
        <p:xfrm>
          <a:off x="5508625" y="5084763"/>
          <a:ext cx="7921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89" name="公式" r:id="rId24" imgW="317362" imgH="228501" progId="Equation.3">
                  <p:embed/>
                </p:oleObj>
              </mc:Choice>
              <mc:Fallback>
                <p:oleObj name="公式" r:id="rId24" imgW="317362" imgH="228501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084763"/>
                        <a:ext cx="7921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03" name="AutoShape 35"/>
          <p:cNvSpPr>
            <a:spLocks noChangeArrowheads="1"/>
          </p:cNvSpPr>
          <p:nvPr/>
        </p:nvSpPr>
        <p:spPr bwMode="auto">
          <a:xfrm>
            <a:off x="6443663" y="5084763"/>
            <a:ext cx="1873250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04" name="Object 36"/>
          <p:cNvGraphicFramePr>
            <a:graphicFrameLocks noChangeAspect="1"/>
          </p:cNvGraphicFramePr>
          <p:nvPr/>
        </p:nvGraphicFramePr>
        <p:xfrm>
          <a:off x="6588125" y="5084763"/>
          <a:ext cx="157321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0" name="公式" r:id="rId26" imgW="647700" imgH="228600" progId="Equation.3">
                  <p:embed/>
                </p:oleObj>
              </mc:Choice>
              <mc:Fallback>
                <p:oleObj name="公式" r:id="rId26" imgW="647700" imgH="228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5084763"/>
                        <a:ext cx="157321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05" name="AutoShape 37"/>
          <p:cNvSpPr>
            <a:spLocks noChangeArrowheads="1"/>
          </p:cNvSpPr>
          <p:nvPr/>
        </p:nvSpPr>
        <p:spPr bwMode="auto">
          <a:xfrm>
            <a:off x="827088" y="5084763"/>
            <a:ext cx="7489825" cy="576262"/>
          </a:xfrm>
          <a:prstGeom prst="roundRect">
            <a:avLst>
              <a:gd name="adj" fmla="val 16667"/>
            </a:avLst>
          </a:prstGeom>
          <a:solidFill>
            <a:srgbClr val="00FF0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606" name="AutoShape 38"/>
          <p:cNvSpPr>
            <a:spLocks noChangeArrowheads="1"/>
          </p:cNvSpPr>
          <p:nvPr/>
        </p:nvSpPr>
        <p:spPr bwMode="auto">
          <a:xfrm rot="-5400000">
            <a:off x="8111331" y="4785519"/>
            <a:ext cx="1000125" cy="446088"/>
          </a:xfrm>
          <a:prstGeom prst="curvedUpArrow">
            <a:avLst>
              <a:gd name="adj1" fmla="val 44840"/>
              <a:gd name="adj2" fmla="val 8968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607" name="AutoShape 39"/>
          <p:cNvSpPr>
            <a:spLocks noChangeArrowheads="1"/>
          </p:cNvSpPr>
          <p:nvPr/>
        </p:nvSpPr>
        <p:spPr bwMode="auto">
          <a:xfrm>
            <a:off x="2484438" y="4437063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08" name="Object 40"/>
          <p:cNvGraphicFramePr>
            <a:graphicFrameLocks noChangeAspect="1"/>
          </p:cNvGraphicFramePr>
          <p:nvPr/>
        </p:nvGraphicFramePr>
        <p:xfrm>
          <a:off x="2700338" y="4437063"/>
          <a:ext cx="36671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1" name="公式" r:id="rId28" imgW="126725" imgH="177415" progId="Equation.3">
                  <p:embed/>
                </p:oleObj>
              </mc:Choice>
              <mc:Fallback>
                <p:oleObj name="公式" r:id="rId28" imgW="126725" imgH="177415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437063"/>
                        <a:ext cx="36671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09" name="AutoShape 41"/>
          <p:cNvSpPr>
            <a:spLocks noChangeArrowheads="1"/>
          </p:cNvSpPr>
          <p:nvPr/>
        </p:nvSpPr>
        <p:spPr bwMode="auto">
          <a:xfrm>
            <a:off x="5364163" y="4437063"/>
            <a:ext cx="11525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10" name="Object 42"/>
          <p:cNvGraphicFramePr>
            <a:graphicFrameLocks noChangeAspect="1"/>
          </p:cNvGraphicFramePr>
          <p:nvPr/>
        </p:nvGraphicFramePr>
        <p:xfrm>
          <a:off x="5364163" y="4437063"/>
          <a:ext cx="12334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2" name="公式" r:id="rId29" imgW="508000" imgH="228600" progId="Equation.3">
                  <p:embed/>
                </p:oleObj>
              </mc:Choice>
              <mc:Fallback>
                <p:oleObj name="公式" r:id="rId29" imgW="508000" imgH="228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437063"/>
                        <a:ext cx="123348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15" name="AutoShape 47"/>
          <p:cNvSpPr>
            <a:spLocks noChangeArrowheads="1"/>
          </p:cNvSpPr>
          <p:nvPr/>
        </p:nvSpPr>
        <p:spPr bwMode="auto">
          <a:xfrm rot="-5400000">
            <a:off x="7816056" y="4361657"/>
            <a:ext cx="1792287" cy="647700"/>
          </a:xfrm>
          <a:prstGeom prst="curvedUpArrow">
            <a:avLst>
              <a:gd name="adj1" fmla="val 55343"/>
              <a:gd name="adj2" fmla="val 110686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49616" name="AutoShape 48"/>
          <p:cNvSpPr>
            <a:spLocks noChangeArrowheads="1"/>
          </p:cNvSpPr>
          <p:nvPr/>
        </p:nvSpPr>
        <p:spPr bwMode="auto">
          <a:xfrm>
            <a:off x="6588125" y="4437063"/>
            <a:ext cx="24479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17" name="Object 49"/>
          <p:cNvGraphicFramePr>
            <a:graphicFrameLocks noChangeAspect="1"/>
          </p:cNvGraphicFramePr>
          <p:nvPr/>
        </p:nvGraphicFramePr>
        <p:xfrm>
          <a:off x="6548438" y="4437063"/>
          <a:ext cx="25955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3" name="公式" r:id="rId31" imgW="1117600" imgH="228600" progId="Equation.3">
                  <p:embed/>
                </p:oleObj>
              </mc:Choice>
              <mc:Fallback>
                <p:oleObj name="公式" r:id="rId31" imgW="1117600" imgH="2286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4437063"/>
                        <a:ext cx="259556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18" name="AutoShape 50"/>
          <p:cNvSpPr>
            <a:spLocks noChangeArrowheads="1"/>
          </p:cNvSpPr>
          <p:nvPr/>
        </p:nvSpPr>
        <p:spPr bwMode="auto">
          <a:xfrm>
            <a:off x="2484438" y="3789363"/>
            <a:ext cx="7207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19" name="Object 51"/>
          <p:cNvGraphicFramePr>
            <a:graphicFrameLocks noChangeAspect="1"/>
          </p:cNvGraphicFramePr>
          <p:nvPr/>
        </p:nvGraphicFramePr>
        <p:xfrm>
          <a:off x="2700338" y="3789363"/>
          <a:ext cx="36671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4" name="公式" r:id="rId33" imgW="126725" imgH="177415" progId="Equation.3">
                  <p:embed/>
                </p:oleObj>
              </mc:Choice>
              <mc:Fallback>
                <p:oleObj name="公式" r:id="rId33" imgW="126725" imgH="177415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789363"/>
                        <a:ext cx="36671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20" name="AutoShape 52"/>
          <p:cNvSpPr>
            <a:spLocks noChangeArrowheads="1"/>
          </p:cNvSpPr>
          <p:nvPr/>
        </p:nvSpPr>
        <p:spPr bwMode="auto">
          <a:xfrm>
            <a:off x="5364163" y="3716338"/>
            <a:ext cx="11525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21" name="Object 53"/>
          <p:cNvGraphicFramePr>
            <a:graphicFrameLocks noChangeAspect="1"/>
          </p:cNvGraphicFramePr>
          <p:nvPr/>
        </p:nvGraphicFramePr>
        <p:xfrm>
          <a:off x="5380038" y="3716338"/>
          <a:ext cx="120173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5" name="公式" r:id="rId34" imgW="495085" imgH="228501" progId="Equation.3">
                  <p:embed/>
                </p:oleObj>
              </mc:Choice>
              <mc:Fallback>
                <p:oleObj name="公式" r:id="rId34" imgW="495085" imgH="228501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3716338"/>
                        <a:ext cx="120173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9623" name="AutoShape 55"/>
          <p:cNvSpPr>
            <a:spLocks noChangeArrowheads="1"/>
          </p:cNvSpPr>
          <p:nvPr/>
        </p:nvSpPr>
        <p:spPr bwMode="auto">
          <a:xfrm>
            <a:off x="6588125" y="3716338"/>
            <a:ext cx="2447925" cy="5556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7149624" name="Object 56"/>
          <p:cNvGraphicFramePr>
            <a:graphicFrameLocks noChangeAspect="1"/>
          </p:cNvGraphicFramePr>
          <p:nvPr/>
        </p:nvGraphicFramePr>
        <p:xfrm>
          <a:off x="6548438" y="3716338"/>
          <a:ext cx="25955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96" name="公式" r:id="rId36" imgW="1117600" imgH="228600" progId="Equation.3">
                  <p:embed/>
                </p:oleObj>
              </mc:Choice>
              <mc:Fallback>
                <p:oleObj name="公式" r:id="rId36" imgW="1117600" imgH="2286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3716338"/>
                        <a:ext cx="259556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2011363"/>
            <a:ext cx="5364163" cy="156966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上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面行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减去下面行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的倍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数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结果仍是上三角矩阵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4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49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49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49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49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49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49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49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49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4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4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49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49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49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49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49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49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49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49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714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49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49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49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49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49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49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49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49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000"/>
                                        <p:tgtEl>
                                          <p:spTgt spid="714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49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49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49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49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149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149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49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149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149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14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14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149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49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49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149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49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149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149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149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149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149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149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149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149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149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49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14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14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149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149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149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149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149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149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149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149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14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14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149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149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1000"/>
                                        <p:tgtEl>
                                          <p:spTgt spid="714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14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14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149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149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149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149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149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7149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149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149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149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149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9572" grpId="0" animBg="1"/>
      <p:bldP spid="7149576" grpId="0" animBg="1"/>
      <p:bldP spid="7149578" grpId="0" animBg="1"/>
      <p:bldP spid="7149580" grpId="0" animBg="1"/>
      <p:bldP spid="7149581" grpId="0" animBg="1"/>
      <p:bldP spid="7149582" grpId="0" animBg="1"/>
      <p:bldP spid="7149583" grpId="0" animBg="1"/>
      <p:bldP spid="7149584" grpId="0" animBg="1"/>
      <p:bldP spid="7149586" grpId="0" animBg="1"/>
      <p:bldP spid="7149588" grpId="0" animBg="1"/>
      <p:bldP spid="7149590" grpId="0" animBg="1"/>
      <p:bldP spid="7149592" grpId="0" animBg="1"/>
      <p:bldP spid="7149594" grpId="0" animBg="1"/>
      <p:bldP spid="7149597" grpId="0" animBg="1"/>
      <p:bldP spid="7149598" grpId="0" animBg="1"/>
      <p:bldP spid="7149601" grpId="0" animBg="1"/>
      <p:bldP spid="7149603" grpId="0" animBg="1"/>
      <p:bldP spid="7149605" grpId="0" animBg="1"/>
      <p:bldP spid="7149606" grpId="0" animBg="1"/>
      <p:bldP spid="7149607" grpId="0" animBg="1"/>
      <p:bldP spid="7149609" grpId="0" animBg="1"/>
      <p:bldP spid="7149615" grpId="0" animBg="1"/>
      <p:bldP spid="7149616" grpId="0" animBg="1"/>
      <p:bldP spid="7149618" grpId="0" animBg="1"/>
      <p:bldP spid="7149620" grpId="0" animBg="1"/>
      <p:bldP spid="7149623" grpId="0" animBg="1"/>
      <p:bldP spid="3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1625" name="AutoShape 9"/>
          <p:cNvSpPr>
            <a:spLocks noChangeArrowheads="1"/>
          </p:cNvSpPr>
          <p:nvPr/>
        </p:nvSpPr>
        <p:spPr bwMode="auto">
          <a:xfrm>
            <a:off x="1116013" y="4005263"/>
            <a:ext cx="1295400" cy="55403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26" name="AutoShape 10"/>
          <p:cNvSpPr>
            <a:spLocks noChangeArrowheads="1"/>
          </p:cNvSpPr>
          <p:nvPr/>
        </p:nvSpPr>
        <p:spPr bwMode="auto">
          <a:xfrm>
            <a:off x="179388" y="4005263"/>
            <a:ext cx="612775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28" name="AutoShape 12"/>
          <p:cNvSpPr>
            <a:spLocks noChangeArrowheads="1"/>
          </p:cNvSpPr>
          <p:nvPr/>
        </p:nvSpPr>
        <p:spPr bwMode="auto">
          <a:xfrm>
            <a:off x="1476375" y="4581525"/>
            <a:ext cx="612775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29" name="AutoShape 13"/>
          <p:cNvSpPr>
            <a:spLocks noChangeArrowheads="1"/>
          </p:cNvSpPr>
          <p:nvPr/>
        </p:nvSpPr>
        <p:spPr bwMode="auto">
          <a:xfrm>
            <a:off x="3708400" y="5229225"/>
            <a:ext cx="612775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31" name="AutoShape 15"/>
          <p:cNvSpPr>
            <a:spLocks noChangeArrowheads="1"/>
          </p:cNvSpPr>
          <p:nvPr/>
        </p:nvSpPr>
        <p:spPr bwMode="auto">
          <a:xfrm>
            <a:off x="7019925" y="5805488"/>
            <a:ext cx="612775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32" name="AutoShape 16"/>
          <p:cNvSpPr>
            <a:spLocks noChangeArrowheads="1"/>
          </p:cNvSpPr>
          <p:nvPr/>
        </p:nvSpPr>
        <p:spPr bwMode="auto">
          <a:xfrm>
            <a:off x="3419475" y="4581525"/>
            <a:ext cx="1295400" cy="554038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33" name="AutoShape 17"/>
          <p:cNvSpPr>
            <a:spLocks noChangeArrowheads="1"/>
          </p:cNvSpPr>
          <p:nvPr/>
        </p:nvSpPr>
        <p:spPr bwMode="auto">
          <a:xfrm>
            <a:off x="6659563" y="5157788"/>
            <a:ext cx="1295400" cy="55403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34" name="AutoShape 18"/>
          <p:cNvSpPr>
            <a:spLocks noChangeArrowheads="1"/>
          </p:cNvSpPr>
          <p:nvPr/>
        </p:nvSpPr>
        <p:spPr bwMode="auto">
          <a:xfrm>
            <a:off x="2627313" y="4005263"/>
            <a:ext cx="1873250" cy="554037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1635" name="AutoShape 19"/>
          <p:cNvSpPr>
            <a:spLocks noChangeArrowheads="1"/>
          </p:cNvSpPr>
          <p:nvPr/>
        </p:nvSpPr>
        <p:spPr bwMode="auto">
          <a:xfrm>
            <a:off x="5940425" y="4581525"/>
            <a:ext cx="1871663" cy="554038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>
            <a:off x="2987675" y="692150"/>
            <a:ext cx="1404938" cy="1189038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4" name="AutoShape 19"/>
          <p:cNvSpPr>
            <a:spLocks noChangeArrowheads="1"/>
          </p:cNvSpPr>
          <p:nvPr/>
        </p:nvSpPr>
        <p:spPr bwMode="auto">
          <a:xfrm>
            <a:off x="3779838" y="1412875"/>
            <a:ext cx="1403350" cy="1187450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2987675" y="692150"/>
            <a:ext cx="2195513" cy="190817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5651500" y="4005263"/>
            <a:ext cx="2124075" cy="5397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44751" name="Object 20"/>
          <p:cNvGraphicFramePr>
            <a:graphicFrameLocks noChangeAspect="1"/>
          </p:cNvGraphicFramePr>
          <p:nvPr/>
        </p:nvGraphicFramePr>
        <p:xfrm>
          <a:off x="28575" y="3933825"/>
          <a:ext cx="9115425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97" name="公式" r:id="rId3" imgW="4216400" imgH="939800" progId="Equation.3">
                  <p:embed/>
                </p:oleObj>
              </mc:Choice>
              <mc:Fallback>
                <p:oleObj name="公式" r:id="rId3" imgW="4216400" imgH="9398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" y="3933825"/>
                        <a:ext cx="9115425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2" name="Object 3"/>
          <p:cNvGraphicFramePr>
            <a:graphicFrameLocks noChangeAspect="1"/>
          </p:cNvGraphicFramePr>
          <p:nvPr/>
        </p:nvGraphicFramePr>
        <p:xfrm>
          <a:off x="1908175" y="476250"/>
          <a:ext cx="4270375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98" name="公式" r:id="rId5" imgW="1485900" imgH="977900" progId="Equation.3">
                  <p:embed/>
                </p:oleObj>
              </mc:Choice>
              <mc:Fallback>
                <p:oleObj name="公式" r:id="rId5" imgW="1485900" imgH="977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76250"/>
                        <a:ext cx="4270375" cy="281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5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5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5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5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51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51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51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51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5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5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51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51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51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51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51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51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51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51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1625" grpId="0" animBg="1"/>
      <p:bldP spid="7151626" grpId="0" animBg="1"/>
      <p:bldP spid="7151628" grpId="0" animBg="1"/>
      <p:bldP spid="7151629" grpId="0" animBg="1"/>
      <p:bldP spid="7151631" grpId="0" animBg="1"/>
      <p:bldP spid="7151632" grpId="0" animBg="1"/>
      <p:bldP spid="7151633" grpId="0" animBg="1"/>
      <p:bldP spid="7151634" grpId="0" animBg="1"/>
      <p:bldP spid="715163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解 </a:t>
            </a:r>
            <a:r>
              <a:rPr lang="en-US" altLang="zh-CN" sz="3600" b="1" dirty="0" smtClean="0">
                <a:latin typeface="Times New Roman" pitchFamily="18" charset="0"/>
              </a:rPr>
              <a:t>A X = B :</a:t>
            </a: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方法 </a:t>
            </a:r>
            <a:r>
              <a:rPr lang="en-US" altLang="zh-CN" sz="3600" b="1" dirty="0" smtClean="0">
                <a:latin typeface="Times New Roman" pitchFamily="18" charset="0"/>
              </a:rPr>
              <a:t>1.  </a:t>
            </a:r>
            <a:r>
              <a:rPr lang="zh-CN" altLang="en-US" sz="3600" b="1" dirty="0" smtClean="0">
                <a:latin typeface="Times New Roman" pitchFamily="18" charset="0"/>
              </a:rPr>
              <a:t>先求 </a:t>
            </a:r>
            <a:r>
              <a:rPr lang="en-US" altLang="zh-CN" sz="3600" b="1" dirty="0" smtClean="0">
                <a:latin typeface="Times New Roman" pitchFamily="18" charset="0"/>
              </a:rPr>
              <a:t>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再算  </a:t>
            </a:r>
            <a:r>
              <a:rPr lang="en-US" altLang="zh-CN" sz="3600" b="1" dirty="0" smtClean="0">
                <a:latin typeface="Times New Roman" pitchFamily="18" charset="0"/>
              </a:rPr>
              <a:t>X = 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CN" sz="3600" b="1" dirty="0" smtClean="0">
                <a:latin typeface="Times New Roman" pitchFamily="18" charset="0"/>
              </a:rPr>
              <a:t>B  ;</a:t>
            </a: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3600" b="1" dirty="0">
                <a:latin typeface="Times New Roman" pitchFamily="18" charset="0"/>
              </a:rPr>
              <a:t>方</a:t>
            </a:r>
            <a:r>
              <a:rPr lang="zh-CN" altLang="en-US" sz="3600" b="1" dirty="0" smtClean="0">
                <a:latin typeface="Times New Roman" pitchFamily="18" charset="0"/>
              </a:rPr>
              <a:t>法 </a:t>
            </a:r>
            <a:r>
              <a:rPr lang="en-US" altLang="zh-CN" sz="3600" b="1" dirty="0" smtClean="0">
                <a:latin typeface="Times New Roman" pitchFamily="18" charset="0"/>
              </a:rPr>
              <a:t>2.  </a:t>
            </a:r>
            <a:r>
              <a:rPr lang="zh-CN" altLang="en-US" sz="3600" b="1" dirty="0" smtClean="0">
                <a:latin typeface="Times New Roman" pitchFamily="18" charset="0"/>
              </a:rPr>
              <a:t>若有 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sz="3600" b="1" dirty="0" smtClean="0">
                <a:latin typeface="Times New Roman" pitchFamily="18" charset="0"/>
              </a:rPr>
              <a:t>A = I ,  </a:t>
            </a:r>
            <a:r>
              <a:rPr lang="zh-CN" altLang="en-US" sz="3600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       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</a:rPr>
              <a:t> =  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</a:rPr>
              <a:t>于是     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sz="4000" b="1" dirty="0" smtClean="0">
                <a:latin typeface="Times New Roman" pitchFamily="18" charset="0"/>
              </a:rPr>
              <a:t>[</a:t>
            </a:r>
            <a:r>
              <a:rPr lang="en-US" altLang="zh-CN" sz="3600" b="1" dirty="0" smtClean="0">
                <a:latin typeface="Times New Roman" pitchFamily="18" charset="0"/>
              </a:rPr>
              <a:t> A | B </a:t>
            </a:r>
            <a:r>
              <a:rPr lang="en-US" altLang="zh-CN" sz="4000" b="1" dirty="0" smtClean="0">
                <a:latin typeface="Times New Roman" pitchFamily="18" charset="0"/>
              </a:rPr>
              <a:t>]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= </a:t>
            </a:r>
            <a:r>
              <a:rPr lang="en-US" altLang="zh-CN" sz="4000" b="1" dirty="0" smtClean="0">
                <a:latin typeface="Times New Roman" pitchFamily="18" charset="0"/>
              </a:rPr>
              <a:t>[</a:t>
            </a:r>
            <a:r>
              <a:rPr lang="en-US" altLang="zh-CN" sz="3600" b="1" dirty="0" smtClean="0">
                <a:latin typeface="Times New Roman" pitchFamily="18" charset="0"/>
              </a:rPr>
              <a:t> 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sz="3600" b="1" dirty="0" smtClean="0">
                <a:latin typeface="Times New Roman" pitchFamily="18" charset="0"/>
              </a:rPr>
              <a:t>A |  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P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dirty="0" smtClean="0">
                <a:latin typeface="Times New Roman" pitchFamily="18" charset="0"/>
              </a:rPr>
              <a:t> B </a:t>
            </a:r>
            <a:r>
              <a:rPr lang="en-US" altLang="zh-CN" sz="4000" b="1" dirty="0" smtClean="0">
                <a:latin typeface="Times New Roman" pitchFamily="18" charset="0"/>
              </a:rPr>
              <a:t>]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          = [</a:t>
            </a:r>
            <a:r>
              <a:rPr lang="en-US" altLang="zh-CN" sz="3600" b="1" dirty="0" smtClean="0">
                <a:latin typeface="Times New Roman" pitchFamily="18" charset="0"/>
              </a:rPr>
              <a:t>   I   |  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CN" sz="3600" b="1" dirty="0" smtClean="0">
                <a:latin typeface="Times New Roman" pitchFamily="18" charset="0"/>
              </a:rPr>
              <a:t>B  </a:t>
            </a:r>
            <a:r>
              <a:rPr lang="en-US" altLang="zh-CN" sz="4000" b="1" dirty="0" smtClean="0">
                <a:latin typeface="Times New Roman" pitchFamily="18" charset="0"/>
              </a:rPr>
              <a:t>]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7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7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7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7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7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7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7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7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7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7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7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7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76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76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76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解矩阵方程 </a:t>
            </a:r>
            <a:r>
              <a:rPr lang="en-US" altLang="zh-CN" sz="3600" b="1" smtClean="0">
                <a:latin typeface="Times New Roman" pitchFamily="18" charset="0"/>
              </a:rPr>
              <a:t>A X = B 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( </a:t>
            </a:r>
            <a:r>
              <a:rPr lang="zh-CN" altLang="en-US" sz="3600" b="1" smtClean="0">
                <a:latin typeface="Times New Roman" pitchFamily="18" charset="0"/>
              </a:rPr>
              <a:t>求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列表出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列的所有方式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解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对 </a:t>
            </a:r>
            <a:r>
              <a:rPr lang="en-US" altLang="zh-CN" sz="3600" b="1" smtClean="0">
                <a:latin typeface="Times New Roman" pitchFamily="18" charset="0"/>
              </a:rPr>
              <a:t>[ A | B ] </a:t>
            </a:r>
            <a:r>
              <a:rPr lang="zh-CN" altLang="en-US" sz="3600" b="1" smtClean="0">
                <a:latin typeface="Times New Roman" pitchFamily="18" charset="0"/>
              </a:rPr>
              <a:t>作行变换</a:t>
            </a:r>
            <a:r>
              <a:rPr lang="en-US" altLang="zh-CN" sz="3600" b="1" smtClean="0">
                <a:latin typeface="Times New Roman" pitchFamily="18" charset="0"/>
              </a:rPr>
              <a:t>…</a:t>
            </a:r>
          </a:p>
        </p:txBody>
      </p:sp>
      <p:sp>
        <p:nvSpPr>
          <p:cNvPr id="4553735" name="AutoShape 7"/>
          <p:cNvSpPr>
            <a:spLocks noChangeArrowheads="1"/>
          </p:cNvSpPr>
          <p:nvPr/>
        </p:nvSpPr>
        <p:spPr bwMode="auto">
          <a:xfrm>
            <a:off x="2124075" y="2492375"/>
            <a:ext cx="719138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53736" name="AutoShape 8"/>
          <p:cNvSpPr>
            <a:spLocks noChangeArrowheads="1"/>
          </p:cNvSpPr>
          <p:nvPr/>
        </p:nvSpPr>
        <p:spPr bwMode="auto">
          <a:xfrm>
            <a:off x="2916238" y="2492375"/>
            <a:ext cx="719137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53737" name="AutoShape 9"/>
          <p:cNvSpPr>
            <a:spLocks noChangeArrowheads="1"/>
          </p:cNvSpPr>
          <p:nvPr/>
        </p:nvSpPr>
        <p:spPr bwMode="auto">
          <a:xfrm>
            <a:off x="3708400" y="2492375"/>
            <a:ext cx="719138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53738" name="AutoShape 10"/>
          <p:cNvSpPr>
            <a:spLocks noChangeArrowheads="1"/>
          </p:cNvSpPr>
          <p:nvPr/>
        </p:nvSpPr>
        <p:spPr bwMode="auto">
          <a:xfrm>
            <a:off x="6084888" y="2492375"/>
            <a:ext cx="719137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53739" name="AutoShape 11"/>
          <p:cNvSpPr>
            <a:spLocks noChangeArrowheads="1"/>
          </p:cNvSpPr>
          <p:nvPr/>
        </p:nvSpPr>
        <p:spPr bwMode="auto">
          <a:xfrm>
            <a:off x="6948488" y="2492375"/>
            <a:ext cx="719137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46792" name="Object 12"/>
          <p:cNvGraphicFramePr>
            <a:graphicFrameLocks noChangeAspect="1"/>
          </p:cNvGraphicFramePr>
          <p:nvPr/>
        </p:nvGraphicFramePr>
        <p:xfrm>
          <a:off x="1116013" y="2492375"/>
          <a:ext cx="3741737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38" name="公式" r:id="rId3" imgW="1295400" imgH="711200" progId="Equation.3">
                  <p:embed/>
                </p:oleObj>
              </mc:Choice>
              <mc:Fallback>
                <p:oleObj name="公式" r:id="rId3" imgW="1295400" imgH="71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92375"/>
                        <a:ext cx="3741737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3" name="Object 13"/>
          <p:cNvGraphicFramePr>
            <a:graphicFrameLocks noChangeAspect="1"/>
          </p:cNvGraphicFramePr>
          <p:nvPr/>
        </p:nvGraphicFramePr>
        <p:xfrm>
          <a:off x="5076825" y="2492375"/>
          <a:ext cx="3049588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39" name="公式" r:id="rId5" imgW="1040948" imgH="710891" progId="Equation.3">
                  <p:embed/>
                </p:oleObj>
              </mc:Choice>
              <mc:Fallback>
                <p:oleObj name="公式" r:id="rId5" imgW="1040948" imgH="71089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492375"/>
                        <a:ext cx="3049588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5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55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55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455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55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455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3735" grpId="0" animBg="1"/>
      <p:bldP spid="4553736" grpId="0" animBg="1"/>
      <p:bldP spid="4553737" grpId="0" animBg="1"/>
      <p:bldP spid="4553738" grpId="0" animBg="1"/>
      <p:bldP spid="455373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4554756" name="AutoShape 4"/>
          <p:cNvSpPr>
            <a:spLocks/>
          </p:cNvSpPr>
          <p:nvPr/>
        </p:nvSpPr>
        <p:spPr bwMode="auto">
          <a:xfrm rot="-5400000">
            <a:off x="3092450" y="3971925"/>
            <a:ext cx="295275" cy="2809875"/>
          </a:xfrm>
          <a:prstGeom prst="leftBrace">
            <a:avLst>
              <a:gd name="adj1" fmla="val 79301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54757" name="AutoShape 5"/>
          <p:cNvSpPr>
            <a:spLocks/>
          </p:cNvSpPr>
          <p:nvPr/>
        </p:nvSpPr>
        <p:spPr bwMode="auto">
          <a:xfrm rot="-5400000">
            <a:off x="6116637" y="4405313"/>
            <a:ext cx="295275" cy="1943100"/>
          </a:xfrm>
          <a:prstGeom prst="leftBrace">
            <a:avLst>
              <a:gd name="adj1" fmla="val 54839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554758" name="Object 6"/>
          <p:cNvGraphicFramePr>
            <a:graphicFrameLocks noChangeAspect="1"/>
          </p:cNvGraphicFramePr>
          <p:nvPr/>
        </p:nvGraphicFramePr>
        <p:xfrm>
          <a:off x="6084888" y="5661025"/>
          <a:ext cx="4476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5" name="公式" r:id="rId3" imgW="177646" imgH="190335" progId="Equation.3">
                  <p:embed/>
                </p:oleObj>
              </mc:Choice>
              <mc:Fallback>
                <p:oleObj name="公式" r:id="rId3" imgW="177646" imgH="19033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661025"/>
                        <a:ext cx="4476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4759" name="Object 7"/>
          <p:cNvGraphicFramePr>
            <a:graphicFrameLocks noChangeAspect="1"/>
          </p:cNvGraphicFramePr>
          <p:nvPr/>
        </p:nvGraphicFramePr>
        <p:xfrm>
          <a:off x="3059113" y="5589588"/>
          <a:ext cx="4794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6" name="公式" r:id="rId5" imgW="190417" imgH="190417" progId="Equation.3">
                  <p:embed/>
                </p:oleObj>
              </mc:Choice>
              <mc:Fallback>
                <p:oleObj name="公式" r:id="rId5" imgW="190417" imgH="1904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589588"/>
                        <a:ext cx="4794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15" name="Rectangle 9"/>
          <p:cNvSpPr>
            <a:spLocks noChangeArrowheads="1"/>
          </p:cNvSpPr>
          <p:nvPr/>
        </p:nvSpPr>
        <p:spPr bwMode="auto">
          <a:xfrm>
            <a:off x="1619250" y="2349500"/>
            <a:ext cx="3313113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7816" name="Rectangle 10"/>
          <p:cNvSpPr>
            <a:spLocks noChangeArrowheads="1"/>
          </p:cNvSpPr>
          <p:nvPr/>
        </p:nvSpPr>
        <p:spPr bwMode="auto">
          <a:xfrm>
            <a:off x="5219700" y="2349500"/>
            <a:ext cx="2305050" cy="26638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7817" name="Line 11"/>
          <p:cNvSpPr>
            <a:spLocks noChangeShapeType="1"/>
          </p:cNvSpPr>
          <p:nvPr/>
        </p:nvSpPr>
        <p:spPr bwMode="auto">
          <a:xfrm>
            <a:off x="5076825" y="2276475"/>
            <a:ext cx="0" cy="2808288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247818" name="Object 1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187450" y="2276475"/>
          <a:ext cx="6626225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7" name="公式" r:id="rId7" imgW="1625600" imgH="711200" progId="Equation.3">
                  <p:embed/>
                </p:oleObj>
              </mc:Choice>
              <mc:Fallback>
                <p:oleObj name="公式" r:id="rId7" imgW="1625600" imgH="71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76475"/>
                        <a:ext cx="6626225" cy="289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54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54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54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54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54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54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54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54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55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4754" grpId="0"/>
      <p:bldP spid="4554756" grpId="0" animBg="1"/>
      <p:bldP spid="455475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248835" name="Rectangle 7"/>
          <p:cNvSpPr>
            <a:spLocks noChangeArrowheads="1"/>
          </p:cNvSpPr>
          <p:nvPr/>
        </p:nvSpPr>
        <p:spPr bwMode="auto">
          <a:xfrm>
            <a:off x="1619250" y="2349500"/>
            <a:ext cx="3313113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8836" name="Rectangle 8"/>
          <p:cNvSpPr>
            <a:spLocks noChangeArrowheads="1"/>
          </p:cNvSpPr>
          <p:nvPr/>
        </p:nvSpPr>
        <p:spPr bwMode="auto">
          <a:xfrm>
            <a:off x="5219700" y="2349500"/>
            <a:ext cx="2305050" cy="26638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8837" name="Line 9"/>
          <p:cNvSpPr>
            <a:spLocks noChangeShapeType="1"/>
          </p:cNvSpPr>
          <p:nvPr/>
        </p:nvSpPr>
        <p:spPr bwMode="auto">
          <a:xfrm>
            <a:off x="5076825" y="2276475"/>
            <a:ext cx="0" cy="2808288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149131" name="Rectangle 11"/>
          <p:cNvSpPr>
            <a:spLocks noChangeArrowheads="1"/>
          </p:cNvSpPr>
          <p:nvPr/>
        </p:nvSpPr>
        <p:spPr bwMode="auto">
          <a:xfrm>
            <a:off x="1619250" y="2349500"/>
            <a:ext cx="5903913" cy="720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49132" name="AutoShape 12"/>
          <p:cNvSpPr>
            <a:spLocks noChangeArrowheads="1"/>
          </p:cNvSpPr>
          <p:nvPr/>
        </p:nvSpPr>
        <p:spPr bwMode="auto">
          <a:xfrm>
            <a:off x="971550" y="2636838"/>
            <a:ext cx="733425" cy="1214437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49133" name="AutoShape 13"/>
          <p:cNvSpPr>
            <a:spLocks noChangeArrowheads="1"/>
          </p:cNvSpPr>
          <p:nvPr/>
        </p:nvSpPr>
        <p:spPr bwMode="auto">
          <a:xfrm>
            <a:off x="611188" y="2565400"/>
            <a:ext cx="1020762" cy="2376488"/>
          </a:xfrm>
          <a:prstGeom prst="curvedRightArrow">
            <a:avLst>
              <a:gd name="adj1" fmla="val 46563"/>
              <a:gd name="adj2" fmla="val 93126"/>
              <a:gd name="adj3" fmla="val 33333"/>
            </a:avLst>
          </a:prstGeom>
          <a:solidFill>
            <a:srgbClr val="FF0000">
              <a:alpha val="968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48841" name="Object 1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187450" y="2276475"/>
          <a:ext cx="6626225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64" name="公式" r:id="rId3" imgW="1625600" imgH="711200" progId="Equation.3">
                  <p:embed/>
                </p:oleObj>
              </mc:Choice>
              <mc:Fallback>
                <p:oleObj name="公式" r:id="rId3" imgW="1625600" imgH="711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76475"/>
                        <a:ext cx="6626225" cy="289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14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149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4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131" grpId="0" animBg="1"/>
      <p:bldP spid="6149132" grpId="0" animBg="1"/>
      <p:bldP spid="6149133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249859" name="Rectangle 3"/>
          <p:cNvSpPr>
            <a:spLocks noChangeArrowheads="1"/>
          </p:cNvSpPr>
          <p:nvPr/>
        </p:nvSpPr>
        <p:spPr bwMode="auto">
          <a:xfrm>
            <a:off x="1619250" y="2349500"/>
            <a:ext cx="3313113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5219700" y="2349500"/>
            <a:ext cx="2305050" cy="26638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>
            <a:off x="5076825" y="2276475"/>
            <a:ext cx="0" cy="2808288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1619250" y="2349500"/>
            <a:ext cx="5903913" cy="720725"/>
          </a:xfrm>
          <a:prstGeom prst="rect">
            <a:avLst/>
          </a:prstGeom>
          <a:solidFill>
            <a:srgbClr val="333399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2200" name="Rectangle 8"/>
          <p:cNvSpPr>
            <a:spLocks noChangeArrowheads="1"/>
          </p:cNvSpPr>
          <p:nvPr/>
        </p:nvSpPr>
        <p:spPr bwMode="auto">
          <a:xfrm>
            <a:off x="2771775" y="3213100"/>
            <a:ext cx="4751388" cy="792163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2202" name="AutoShape 10"/>
          <p:cNvSpPr>
            <a:spLocks noChangeArrowheads="1"/>
          </p:cNvSpPr>
          <p:nvPr/>
        </p:nvSpPr>
        <p:spPr bwMode="auto">
          <a:xfrm>
            <a:off x="1547813" y="3573463"/>
            <a:ext cx="733425" cy="1214437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FF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2203" name="AutoShape 11"/>
          <p:cNvSpPr>
            <a:spLocks noChangeArrowheads="1"/>
          </p:cNvSpPr>
          <p:nvPr/>
        </p:nvSpPr>
        <p:spPr bwMode="auto">
          <a:xfrm rot="10800000">
            <a:off x="7667625" y="3429000"/>
            <a:ext cx="733425" cy="1214438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FF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2205" name="Rectangle 13"/>
          <p:cNvSpPr>
            <a:spLocks noChangeArrowheads="1"/>
          </p:cNvSpPr>
          <p:nvPr/>
        </p:nvSpPr>
        <p:spPr bwMode="auto">
          <a:xfrm>
            <a:off x="2771775" y="4221163"/>
            <a:ext cx="4751388" cy="79216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49867" name="Object 1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31913" y="2276475"/>
          <a:ext cx="6367462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90" name="公式" r:id="rId3" imgW="1562100" imgH="711200" progId="Equation.3">
                  <p:embed/>
                </p:oleObj>
              </mc:Choice>
              <mc:Fallback>
                <p:oleObj name="公式" r:id="rId3" imgW="1562100" imgH="71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276475"/>
                        <a:ext cx="6367462" cy="289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15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15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15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15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200" grpId="0" animBg="1"/>
      <p:bldP spid="6152202" grpId="0" animBg="1"/>
      <p:bldP spid="6152203" grpId="0" animBg="1"/>
      <p:bldP spid="615220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250883" name="Rectangle 3"/>
          <p:cNvSpPr>
            <a:spLocks noChangeArrowheads="1"/>
          </p:cNvSpPr>
          <p:nvPr/>
        </p:nvSpPr>
        <p:spPr bwMode="auto">
          <a:xfrm>
            <a:off x="1619250" y="2349500"/>
            <a:ext cx="3313113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0884" name="Rectangle 4"/>
          <p:cNvSpPr>
            <a:spLocks noChangeArrowheads="1"/>
          </p:cNvSpPr>
          <p:nvPr/>
        </p:nvSpPr>
        <p:spPr bwMode="auto">
          <a:xfrm>
            <a:off x="5219700" y="2349500"/>
            <a:ext cx="2305050" cy="26638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0885" name="Line 5"/>
          <p:cNvSpPr>
            <a:spLocks noChangeShapeType="1"/>
          </p:cNvSpPr>
          <p:nvPr/>
        </p:nvSpPr>
        <p:spPr bwMode="auto">
          <a:xfrm>
            <a:off x="5076825" y="2276475"/>
            <a:ext cx="0" cy="2808288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0886" name="Rectangle 6"/>
          <p:cNvSpPr>
            <a:spLocks noChangeArrowheads="1"/>
          </p:cNvSpPr>
          <p:nvPr/>
        </p:nvSpPr>
        <p:spPr bwMode="auto">
          <a:xfrm>
            <a:off x="1619250" y="2349500"/>
            <a:ext cx="5903913" cy="720725"/>
          </a:xfrm>
          <a:prstGeom prst="rect">
            <a:avLst/>
          </a:prstGeom>
          <a:solidFill>
            <a:srgbClr val="333399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3223" name="AutoShape 7"/>
          <p:cNvSpPr>
            <a:spLocks noChangeArrowheads="1"/>
          </p:cNvSpPr>
          <p:nvPr/>
        </p:nvSpPr>
        <p:spPr bwMode="auto">
          <a:xfrm>
            <a:off x="1979613" y="3573463"/>
            <a:ext cx="733425" cy="1214437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3224" name="Rectangle 8"/>
          <p:cNvSpPr>
            <a:spLocks noChangeArrowheads="1"/>
          </p:cNvSpPr>
          <p:nvPr/>
        </p:nvSpPr>
        <p:spPr bwMode="auto">
          <a:xfrm>
            <a:off x="2771775" y="3213100"/>
            <a:ext cx="4751388" cy="792163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0889" name="Object 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31913" y="2276475"/>
          <a:ext cx="6367462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12" name="公式" r:id="rId3" imgW="1562100" imgH="711200" progId="Equation.3">
                  <p:embed/>
                </p:oleObj>
              </mc:Choice>
              <mc:Fallback>
                <p:oleObj name="公式" r:id="rId3" imgW="15621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276475"/>
                        <a:ext cx="6367462" cy="289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15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15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223" grpId="0" animBg="1"/>
      <p:bldP spid="6153224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251907" name="Rectangle 3"/>
          <p:cNvSpPr>
            <a:spLocks noChangeArrowheads="1"/>
          </p:cNvSpPr>
          <p:nvPr/>
        </p:nvSpPr>
        <p:spPr bwMode="auto">
          <a:xfrm>
            <a:off x="1619250" y="2349500"/>
            <a:ext cx="3313113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5219700" y="2349500"/>
            <a:ext cx="2305050" cy="26638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1909" name="Line 5"/>
          <p:cNvSpPr>
            <a:spLocks noChangeShapeType="1"/>
          </p:cNvSpPr>
          <p:nvPr/>
        </p:nvSpPr>
        <p:spPr bwMode="auto">
          <a:xfrm>
            <a:off x="5076825" y="2276475"/>
            <a:ext cx="0" cy="2808288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1619250" y="2349500"/>
            <a:ext cx="5903913" cy="720725"/>
          </a:xfrm>
          <a:prstGeom prst="rect">
            <a:avLst/>
          </a:prstGeom>
          <a:solidFill>
            <a:srgbClr val="333399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2627313" y="3213100"/>
            <a:ext cx="4895850" cy="792163"/>
          </a:xfrm>
          <a:prstGeom prst="rect">
            <a:avLst/>
          </a:prstGeom>
          <a:solidFill>
            <a:srgbClr val="333399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7321" name="Rectangle 9"/>
          <p:cNvSpPr>
            <a:spLocks noChangeArrowheads="1"/>
          </p:cNvSpPr>
          <p:nvPr/>
        </p:nvSpPr>
        <p:spPr bwMode="auto">
          <a:xfrm>
            <a:off x="3492500" y="4149725"/>
            <a:ext cx="4032250" cy="865188"/>
          </a:xfrm>
          <a:prstGeom prst="rect">
            <a:avLst/>
          </a:prstGeom>
          <a:solidFill>
            <a:srgbClr val="00FF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13" name="Object 1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258888" y="2349500"/>
          <a:ext cx="6640512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37" name="公式" r:id="rId3" imgW="1739900" imgH="711200" progId="Equation.3">
                  <p:embed/>
                </p:oleObj>
              </mc:Choice>
              <mc:Fallback>
                <p:oleObj name="公式" r:id="rId3" imgW="1739900" imgH="71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6640512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325" name="Text Box 13"/>
          <p:cNvSpPr txBox="1">
            <a:spLocks noChangeArrowheads="1"/>
          </p:cNvSpPr>
          <p:nvPr/>
        </p:nvSpPr>
        <p:spPr bwMode="auto">
          <a:xfrm rot="-1953626">
            <a:off x="7164388" y="4365625"/>
            <a:ext cx="1782762" cy="560388"/>
          </a:xfrm>
          <a:prstGeom prst="rect">
            <a:avLst/>
          </a:prstGeom>
          <a:solidFill>
            <a:srgbClr val="00FF00">
              <a:alpha val="79999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-1/ 35 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57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7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7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57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15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7321" grpId="0" animBg="1"/>
      <p:bldP spid="615732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252931" name="Rectangle 3"/>
          <p:cNvSpPr>
            <a:spLocks noChangeArrowheads="1"/>
          </p:cNvSpPr>
          <p:nvPr/>
        </p:nvSpPr>
        <p:spPr bwMode="auto">
          <a:xfrm>
            <a:off x="1331913" y="2349500"/>
            <a:ext cx="30956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4716463" y="2349500"/>
            <a:ext cx="3313112" cy="26638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2933" name="Rectangle 6"/>
          <p:cNvSpPr>
            <a:spLocks noChangeArrowheads="1"/>
          </p:cNvSpPr>
          <p:nvPr/>
        </p:nvSpPr>
        <p:spPr bwMode="auto">
          <a:xfrm>
            <a:off x="1331913" y="2349500"/>
            <a:ext cx="6696075" cy="792163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2934" name="Rectangle 7"/>
          <p:cNvSpPr>
            <a:spLocks noChangeArrowheads="1"/>
          </p:cNvSpPr>
          <p:nvPr/>
        </p:nvSpPr>
        <p:spPr bwMode="auto">
          <a:xfrm>
            <a:off x="2268538" y="3284538"/>
            <a:ext cx="5759450" cy="792162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8344" name="Rectangle 8"/>
          <p:cNvSpPr>
            <a:spLocks noChangeArrowheads="1"/>
          </p:cNvSpPr>
          <p:nvPr/>
        </p:nvSpPr>
        <p:spPr bwMode="auto">
          <a:xfrm>
            <a:off x="3348038" y="4221163"/>
            <a:ext cx="4679950" cy="79216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2936" name="Object 1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971550" y="2349500"/>
          <a:ext cx="7359650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62" name="公式" r:id="rId3" imgW="1866900" imgH="711200" progId="Equation.3">
                  <p:embed/>
                </p:oleObj>
              </mc:Choice>
              <mc:Fallback>
                <p:oleObj name="公式" r:id="rId3" imgW="1866900" imgH="71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49500"/>
                        <a:ext cx="7359650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8350" name="AutoShape 14"/>
          <p:cNvSpPr>
            <a:spLocks noChangeArrowheads="1"/>
          </p:cNvSpPr>
          <p:nvPr/>
        </p:nvSpPr>
        <p:spPr bwMode="auto">
          <a:xfrm rot="10800000">
            <a:off x="8101013" y="3500438"/>
            <a:ext cx="576262" cy="1214437"/>
          </a:xfrm>
          <a:prstGeom prst="curvedRightArrow">
            <a:avLst>
              <a:gd name="adj1" fmla="val 42149"/>
              <a:gd name="adj2" fmla="val 84298"/>
              <a:gd name="adj3" fmla="val 33333"/>
            </a:avLst>
          </a:prstGeom>
          <a:solidFill>
            <a:srgbClr val="FF0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8351" name="AutoShape 15"/>
          <p:cNvSpPr>
            <a:spLocks noChangeArrowheads="1"/>
          </p:cNvSpPr>
          <p:nvPr/>
        </p:nvSpPr>
        <p:spPr bwMode="auto">
          <a:xfrm rot="10800000">
            <a:off x="8172450" y="2565400"/>
            <a:ext cx="720725" cy="2149475"/>
          </a:xfrm>
          <a:prstGeom prst="curvedRightArrow">
            <a:avLst>
              <a:gd name="adj1" fmla="val 59648"/>
              <a:gd name="adj2" fmla="val 119295"/>
              <a:gd name="adj3" fmla="val 33333"/>
            </a:avLst>
          </a:prstGeom>
          <a:solidFill>
            <a:srgbClr val="FF000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2939" name="Line 16"/>
          <p:cNvSpPr>
            <a:spLocks noChangeShapeType="1"/>
          </p:cNvSpPr>
          <p:nvPr/>
        </p:nvSpPr>
        <p:spPr bwMode="auto">
          <a:xfrm>
            <a:off x="4572000" y="2205038"/>
            <a:ext cx="0" cy="280828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15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15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8344" grpId="0" animBg="1"/>
      <p:bldP spid="6158350" grpId="0" animBg="1"/>
      <p:bldP spid="61583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左边取一行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, 右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边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  <p:graphicFrame>
        <p:nvGraphicFramePr>
          <p:cNvPr id="76803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6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5734" name="AutoShape 6"/>
          <p:cNvSpPr>
            <a:spLocks noChangeArrowheads="1"/>
          </p:cNvSpPr>
          <p:nvPr/>
        </p:nvSpPr>
        <p:spPr bwMode="auto">
          <a:xfrm>
            <a:off x="395288" y="2781300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5735" name="AutoShape 7"/>
          <p:cNvSpPr>
            <a:spLocks noChangeArrowheads="1"/>
          </p:cNvSpPr>
          <p:nvPr/>
        </p:nvSpPr>
        <p:spPr bwMode="auto">
          <a:xfrm>
            <a:off x="33480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5739" name="Rectangle 11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6807" name="Rectangle 12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6808" name="Rectangle 13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345745" name="Object 17"/>
          <p:cNvGraphicFramePr>
            <a:graphicFrameLocks noChangeAspect="1"/>
          </p:cNvGraphicFramePr>
          <p:nvPr/>
        </p:nvGraphicFramePr>
        <p:xfrm>
          <a:off x="3563938" y="2852738"/>
          <a:ext cx="2730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7" name="公式" r:id="rId5" imgW="88707" imgH="164742" progId="Equation.3">
                  <p:embed/>
                </p:oleObj>
              </mc:Choice>
              <mc:Fallback>
                <p:oleObj name="公式" r:id="rId5" imgW="88707" imgH="16474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852738"/>
                        <a:ext cx="2730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5746" name="Object 18"/>
          <p:cNvGraphicFramePr>
            <a:graphicFrameLocks noChangeAspect="1"/>
          </p:cNvGraphicFramePr>
          <p:nvPr/>
        </p:nvGraphicFramePr>
        <p:xfrm>
          <a:off x="3492500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8" name="公式" r:id="rId7" imgW="126725" imgH="177415" progId="Equation.3">
                  <p:embed/>
                </p:oleObj>
              </mc:Choice>
              <mc:Fallback>
                <p:oleObj name="公式" r:id="rId7" imgW="126725" imgH="17741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5747" name="Object 19"/>
          <p:cNvGraphicFramePr>
            <a:graphicFrameLocks noChangeAspect="1"/>
          </p:cNvGraphicFramePr>
          <p:nvPr/>
        </p:nvGraphicFramePr>
        <p:xfrm>
          <a:off x="3492500" y="4292600"/>
          <a:ext cx="3905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9" name="公式" r:id="rId9" imgW="126780" imgH="164814" progId="Equation.3">
                  <p:embed/>
                </p:oleObj>
              </mc:Choice>
              <mc:Fallback>
                <p:oleObj name="公式" r:id="rId9" imgW="126780" imgH="16481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292600"/>
                        <a:ext cx="3905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0" name="公式" r:id="rId11" imgW="748975" imgH="710891" progId="Equation.3">
                  <p:embed/>
                </p:oleObj>
              </mc:Choice>
              <mc:Fallback>
                <p:oleObj name="公式" r:id="rId11" imgW="748975" imgH="71089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Object 22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1" name="公式" r:id="rId13" imgW="533169" imgH="710891" progId="Equation.3">
                  <p:embed/>
                </p:oleObj>
              </mc:Choice>
              <mc:Fallback>
                <p:oleObj name="公式" r:id="rId13" imgW="533169" imgH="71089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C -0.01806 -0.03958 -0.03594 -0.07893 -0.06285 -0.10648 C -0.08976 -0.13403 -0.12691 -0.16042 -0.16146 -0.16551 C -0.19601 -0.1706 -0.24323 -0.15602 -0.26997 -0.13704 C -0.2967 -0.11805 -0.3092 -0.08472 -0.32153 -0.05139 " pathEditMode="relative" ptsTypes="aaaaA">
                                      <p:cBhvr>
                                        <p:cTn id="34" dur="2000" fill="hold"/>
                                        <p:tgtEl>
                                          <p:spTgt spid="6345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C -0.01215 -0.07338 -0.02379 -0.14769 -0.04479 -0.19144 C -0.0658 -0.23519 -0.1007 -0.25324 -0.12622 -0.26181 C -0.15174 -0.27037 -0.17708 -0.25995 -0.19757 -0.24282 C -0.21806 -0.22569 -0.23351 -0.19236 -0.24896 -0.15903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6345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6.2963E-6 C -0.00886 -0.09745 -0.01754 -0.19467 -0.03281 -0.25532 C -0.04809 -0.31597 -0.07344 -0.34837 -0.09132 -0.36388 C -0.1092 -0.37939 -0.12587 -0.36411 -0.13993 -0.3486 C -0.154 -0.3331 -0.16493 -0.30185 -0.1757 -0.27036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6345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5734" grpId="0" animBg="1"/>
      <p:bldP spid="6345735" grpId="0" animBg="1"/>
      <p:bldP spid="6345739" grpId="0" animBg="1"/>
      <p:bldP spid="6345739" grpId="1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若行变换将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I ,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变为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B</a:t>
            </a:r>
          </a:p>
        </p:txBody>
      </p:sp>
      <p:sp>
        <p:nvSpPr>
          <p:cNvPr id="253955" name="Line 14"/>
          <p:cNvSpPr>
            <a:spLocks noChangeShapeType="1"/>
          </p:cNvSpPr>
          <p:nvPr/>
        </p:nvSpPr>
        <p:spPr bwMode="auto">
          <a:xfrm>
            <a:off x="4211638" y="2276475"/>
            <a:ext cx="0" cy="2808288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159375" name="AutoShape 15"/>
          <p:cNvSpPr>
            <a:spLocks/>
          </p:cNvSpPr>
          <p:nvPr/>
        </p:nvSpPr>
        <p:spPr bwMode="auto">
          <a:xfrm rot="-5400000">
            <a:off x="2624138" y="4152900"/>
            <a:ext cx="295275" cy="2447925"/>
          </a:xfrm>
          <a:prstGeom prst="leftBrace">
            <a:avLst>
              <a:gd name="adj1" fmla="val 69086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159378" name="Object 18"/>
          <p:cNvGraphicFramePr>
            <a:graphicFrameLocks noChangeAspect="1"/>
          </p:cNvGraphicFramePr>
          <p:nvPr/>
        </p:nvGraphicFramePr>
        <p:xfrm>
          <a:off x="2627313" y="5734050"/>
          <a:ext cx="3190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0" name="公式" r:id="rId3" imgW="126890" imgH="190335" progId="Equation.3">
                  <p:embed/>
                </p:oleObj>
              </mc:Choice>
              <mc:Fallback>
                <p:oleObj name="公式" r:id="rId3" imgW="126890" imgH="19033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734050"/>
                        <a:ext cx="3190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379" name="AutoShape 19"/>
          <p:cNvSpPr>
            <a:spLocks/>
          </p:cNvSpPr>
          <p:nvPr/>
        </p:nvSpPr>
        <p:spPr bwMode="auto">
          <a:xfrm rot="-5400000">
            <a:off x="5864225" y="3792538"/>
            <a:ext cx="295275" cy="3168650"/>
          </a:xfrm>
          <a:prstGeom prst="leftBrace">
            <a:avLst>
              <a:gd name="adj1" fmla="val 89427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159380" name="Object 20"/>
          <p:cNvGraphicFramePr>
            <a:graphicFrameLocks noChangeAspect="1"/>
          </p:cNvGraphicFramePr>
          <p:nvPr/>
        </p:nvGraphicFramePr>
        <p:xfrm>
          <a:off x="5292725" y="5516563"/>
          <a:ext cx="2105025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1" name="公式" r:id="rId5" imgW="799753" imgH="253890" progId="Equation.3">
                  <p:embed/>
                </p:oleObj>
              </mc:Choice>
              <mc:Fallback>
                <p:oleObj name="公式" r:id="rId5" imgW="799753" imgH="25389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516563"/>
                        <a:ext cx="2105025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385" name="AutoShape 25"/>
          <p:cNvSpPr>
            <a:spLocks noChangeArrowheads="1"/>
          </p:cNvSpPr>
          <p:nvPr/>
        </p:nvSpPr>
        <p:spPr bwMode="auto">
          <a:xfrm>
            <a:off x="4284663" y="2205038"/>
            <a:ext cx="3527425" cy="2879725"/>
          </a:xfrm>
          <a:prstGeom prst="roundRect">
            <a:avLst>
              <a:gd name="adj" fmla="val 8991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9388" name="AutoShape 28"/>
          <p:cNvSpPr>
            <a:spLocks noChangeArrowheads="1"/>
          </p:cNvSpPr>
          <p:nvPr/>
        </p:nvSpPr>
        <p:spPr bwMode="auto">
          <a:xfrm>
            <a:off x="1547813" y="2205038"/>
            <a:ext cx="2592387" cy="2879725"/>
          </a:xfrm>
          <a:prstGeom prst="roundRect">
            <a:avLst>
              <a:gd name="adj" fmla="val 8991"/>
            </a:avLst>
          </a:prstGeom>
          <a:solidFill>
            <a:srgbClr val="FFCC9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3962" name="Object 30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116013" y="2349500"/>
          <a:ext cx="6911975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2" name="公式" r:id="rId7" imgW="1752600" imgH="711200" progId="Equation.3">
                  <p:embed/>
                </p:oleObj>
              </mc:Choice>
              <mc:Fallback>
                <p:oleObj name="公式" r:id="rId7" imgW="1752600" imgH="711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6911975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059113" y="1341438"/>
            <a:ext cx="5834062" cy="646112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A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列表出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B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列的所有方式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9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9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9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9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59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59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9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9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9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59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59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59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9375" grpId="0" animBg="1"/>
      <p:bldP spid="6159379" grpId="0" animBg="1"/>
      <p:bldP spid="6159385" grpId="0" animBg="1"/>
      <p:bldP spid="6159388" grpId="0" animBg="1"/>
      <p:bldP spid="1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238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求矩阵的逆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解矩阵方程</a:t>
            </a:r>
          </a:p>
        </p:txBody>
      </p:sp>
      <p:graphicFrame>
        <p:nvGraphicFramePr>
          <p:cNvPr id="254979" name="Object 3"/>
          <p:cNvGraphicFramePr>
            <a:graphicFrameLocks noChangeAspect="1"/>
          </p:cNvGraphicFramePr>
          <p:nvPr/>
        </p:nvGraphicFramePr>
        <p:xfrm>
          <a:off x="1692275" y="3141663"/>
          <a:ext cx="22987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1" name="公式" r:id="rId3" imgW="558558" imgH="203112" progId="Equation.3">
                  <p:embed/>
                </p:oleObj>
              </mc:Choice>
              <mc:Fallback>
                <p:oleObj name="公式" r:id="rId3" imgW="558558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141663"/>
                        <a:ext cx="22987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0" name="Object 4"/>
          <p:cNvGraphicFramePr>
            <a:graphicFrameLocks noChangeAspect="1"/>
          </p:cNvGraphicFramePr>
          <p:nvPr/>
        </p:nvGraphicFramePr>
        <p:xfrm>
          <a:off x="5076825" y="3141663"/>
          <a:ext cx="24876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2" name="公式" r:id="rId5" imgW="596641" imgH="203112" progId="Equation.3">
                  <p:embed/>
                </p:oleObj>
              </mc:Choice>
              <mc:Fallback>
                <p:oleObj name="公式" r:id="rId5" imgW="596641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141663"/>
                        <a:ext cx="2487613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1" name="Object 5"/>
          <p:cNvGraphicFramePr>
            <a:graphicFrameLocks noChangeAspect="1"/>
          </p:cNvGraphicFramePr>
          <p:nvPr/>
        </p:nvGraphicFramePr>
        <p:xfrm>
          <a:off x="1476375" y="4789488"/>
          <a:ext cx="24701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3" name="公式" r:id="rId7" imgW="622030" imgH="203112" progId="Equation.3">
                  <p:embed/>
                </p:oleObj>
              </mc:Choice>
              <mc:Fallback>
                <p:oleObj name="公式" r:id="rId7" imgW="622030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789488"/>
                        <a:ext cx="247015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2" name="Object 6"/>
          <p:cNvGraphicFramePr>
            <a:graphicFrameLocks noChangeAspect="1"/>
          </p:cNvGraphicFramePr>
          <p:nvPr/>
        </p:nvGraphicFramePr>
        <p:xfrm>
          <a:off x="4932363" y="4797425"/>
          <a:ext cx="27971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4" name="公式" r:id="rId9" imgW="685800" imgH="203200" progId="Equation.3">
                  <p:embed/>
                </p:oleObj>
              </mc:Choice>
              <mc:Fallback>
                <p:oleObj name="公式" r:id="rId9" imgW="6858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797425"/>
                        <a:ext cx="279717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对于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阶方阵 </a:t>
            </a:r>
            <a:r>
              <a:rPr lang="en-US" altLang="zh-CN" b="1" dirty="0" smtClean="0">
                <a:latin typeface="Times New Roman" pitchFamily="18" charset="0"/>
              </a:rPr>
              <a:t>A ,  </a:t>
            </a:r>
            <a:r>
              <a:rPr lang="zh-CN" altLang="en-US" b="1" dirty="0" smtClean="0">
                <a:latin typeface="Times New Roman" pitchFamily="18" charset="0"/>
              </a:rPr>
              <a:t>以下条件等价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1)   A </a:t>
            </a:r>
            <a:r>
              <a:rPr lang="zh-CN" altLang="en-US" b="1" dirty="0" smtClean="0">
                <a:latin typeface="Times New Roman" pitchFamily="18" charset="0"/>
              </a:rPr>
              <a:t>可逆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2)   </a:t>
            </a:r>
            <a:r>
              <a:rPr lang="zh-CN" altLang="en-US" b="1" dirty="0" smtClean="0">
                <a:latin typeface="Times New Roman" pitchFamily="18" charset="0"/>
              </a:rPr>
              <a:t>存在矩阵 </a:t>
            </a:r>
            <a:r>
              <a:rPr lang="en-US" altLang="zh-CN" b="1" dirty="0" smtClean="0">
                <a:latin typeface="Times New Roman" pitchFamily="18" charset="0"/>
              </a:rPr>
              <a:t>B , </a:t>
            </a:r>
            <a:r>
              <a:rPr lang="zh-CN" altLang="en-US" b="1" dirty="0" smtClean="0">
                <a:latin typeface="Times New Roman" pitchFamily="18" charset="0"/>
              </a:rPr>
              <a:t>使得 </a:t>
            </a:r>
            <a:r>
              <a:rPr lang="en-US" altLang="zh-CN" b="1" dirty="0" smtClean="0">
                <a:latin typeface="Times New Roman" pitchFamily="18" charset="0"/>
              </a:rPr>
              <a:t>A B = I  ( </a:t>
            </a:r>
            <a:r>
              <a:rPr lang="zh-CN" altLang="en-US" b="1" dirty="0" smtClean="0">
                <a:latin typeface="Times New Roman" pitchFamily="18" charset="0"/>
              </a:rPr>
              <a:t>或  </a:t>
            </a:r>
            <a:r>
              <a:rPr lang="en-US" altLang="zh-CN" b="1" dirty="0" smtClean="0">
                <a:latin typeface="Times New Roman" pitchFamily="18" charset="0"/>
              </a:rPr>
              <a:t>B A = I )     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3)   A </a:t>
            </a:r>
            <a:r>
              <a:rPr lang="zh-CN" altLang="en-US" b="1" dirty="0" smtClean="0">
                <a:latin typeface="Times New Roman" pitchFamily="18" charset="0"/>
              </a:rPr>
              <a:t>满秩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4)   | A | ≠ </a:t>
            </a:r>
            <a:r>
              <a:rPr lang="en-US" altLang="zh-CN" dirty="0" smtClean="0">
                <a:latin typeface="Times New Roman" pitchFamily="18" charset="0"/>
              </a:rPr>
              <a:t>0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5)   A </a:t>
            </a:r>
            <a:r>
              <a:rPr lang="zh-CN" altLang="en-US" b="1" dirty="0" smtClean="0">
                <a:latin typeface="Times New Roman" pitchFamily="18" charset="0"/>
              </a:rPr>
              <a:t>是有限个初等矩阵的乘积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9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49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49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49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9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6849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9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849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9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6849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            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z="4000" b="1" smtClean="0"/>
          </a:p>
          <a:p>
            <a:pPr eaLnBrk="1" hangingPunct="1">
              <a:buFontTx/>
              <a:buNone/>
            </a:pPr>
            <a:r>
              <a:rPr lang="en-US" altLang="zh-CN" sz="4000" b="1" smtClean="0"/>
              <a:t>           </a:t>
            </a:r>
            <a:r>
              <a:rPr lang="zh-CN" altLang="en-US" sz="4800" b="1" smtClean="0"/>
              <a:t>伴随矩阵的性质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设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n &gt; 1 </a:t>
            </a:r>
            <a:r>
              <a:rPr lang="zh-CN" altLang="en-US" sz="3600" b="1" smtClean="0">
                <a:latin typeface="Times New Roman" pitchFamily="18" charset="0"/>
              </a:rPr>
              <a:t>阶方阵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证明</a:t>
            </a:r>
            <a:r>
              <a:rPr lang="en-US" altLang="zh-CN" sz="3600" b="1" smtClean="0">
                <a:latin typeface="Times New Roman" pitchFamily="18" charset="0"/>
              </a:rPr>
              <a:t>:</a:t>
            </a:r>
          </a:p>
          <a:p>
            <a:pPr eaLnBrk="1" hangingPunct="1"/>
            <a:endParaRPr lang="en-US" altLang="zh-CN" sz="3600" b="1" smtClean="0"/>
          </a:p>
        </p:txBody>
      </p:sp>
      <p:graphicFrame>
        <p:nvGraphicFramePr>
          <p:cNvPr id="7178243" name="Object 3"/>
          <p:cNvGraphicFramePr>
            <a:graphicFrameLocks noChangeAspect="1"/>
          </p:cNvGraphicFramePr>
          <p:nvPr/>
        </p:nvGraphicFramePr>
        <p:xfrm>
          <a:off x="1763713" y="3284538"/>
          <a:ext cx="5221287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6" name="公式" r:id="rId3" imgW="1562100" imgH="711200" progId="Equation.3">
                  <p:embed/>
                </p:oleObj>
              </mc:Choice>
              <mc:Fallback>
                <p:oleObj name="公式" r:id="rId3" imgW="15621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284538"/>
                        <a:ext cx="5221287" cy="237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8052" name="Picture 4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053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伴随矩阵的秩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8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8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满秩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也满秩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= n - 1,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 0 ,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由     </a:t>
            </a:r>
            <a:r>
              <a:rPr lang="en-US" altLang="zh-CN" b="1" smtClean="0">
                <a:latin typeface="Times New Roman" pitchFamily="18" charset="0"/>
              </a:rPr>
              <a:t>A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b="1" smtClean="0">
                <a:latin typeface="Times New Roman" pitchFamily="18" charset="0"/>
              </a:rPr>
              <a:t>  =  | A | I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= 0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知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+ A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秩  </a:t>
            </a:r>
            <a:r>
              <a:rPr lang="en-US" altLang="zh-CN" b="1" smtClean="0">
                <a:latin typeface="Times New Roman" pitchFamily="18" charset="0"/>
              </a:rPr>
              <a:t>=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+ n – 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  n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于是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= 1 ;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&lt;  n - 1,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altLang="zh-CN" b="1" smtClean="0">
                <a:latin typeface="Times New Roman" pitchFamily="18" charset="0"/>
              </a:rPr>
              <a:t>= 0 ,  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en-US" altLang="zh-CN" smtClean="0">
                <a:latin typeface="Times New Roman" pitchFamily="18" charset="0"/>
              </a:rPr>
              <a:t>0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17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9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9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79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420938"/>
            <a:ext cx="8229600" cy="37052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zh-CN" altLang="en-US" sz="3600" b="1" smtClean="0">
                <a:latin typeface="Times New Roman" pitchFamily="18" charset="0"/>
              </a:rPr>
              <a:t>定理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n &gt; 1 </a:t>
            </a:r>
            <a:r>
              <a:rPr lang="zh-CN" altLang="en-US" sz="3600" b="1" smtClean="0">
                <a:latin typeface="Times New Roman" pitchFamily="18" charset="0"/>
              </a:rPr>
              <a:t>阶方阵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宋体" pitchFamily="2" charset="-122"/>
              </a:rPr>
              <a:t>则</a:t>
            </a: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 </a:t>
            </a:r>
            <a:r>
              <a:rPr lang="en-US" altLang="zh-CN" sz="3600" b="1" smtClean="0">
                <a:latin typeface="Times New Roman" pitchFamily="18" charset="0"/>
              </a:rPr>
              <a:t>|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b="1" smtClean="0">
                <a:latin typeface="Times New Roman" pitchFamily="18" charset="0"/>
              </a:rPr>
              <a:t> | = | A |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  <a:p>
            <a:pPr eaLnBrk="1" hangingPunct="1"/>
            <a:endParaRPr lang="en-US" altLang="zh-CN" sz="3600" b="1" smtClean="0"/>
          </a:p>
        </p:txBody>
      </p:sp>
      <p:pic>
        <p:nvPicPr>
          <p:cNvPr id="26009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10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伴随矩阵的行列式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设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n &gt; 1 </a:t>
            </a:r>
            <a:r>
              <a:rPr lang="zh-CN" altLang="en-US" sz="3600" b="1" smtClean="0">
                <a:latin typeface="Times New Roman" pitchFamily="18" charset="0"/>
              </a:rPr>
              <a:t>阶方阵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我们有</a:t>
            </a: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sz="3600" b="1" smtClean="0"/>
              <a:t> </a:t>
            </a:r>
            <a:endParaRPr lang="zh-CN" altLang="en-US" sz="3600" b="1" smtClean="0">
              <a:latin typeface="Times New Roman" pitchFamily="18" charset="0"/>
            </a:endParaRPr>
          </a:p>
        </p:txBody>
      </p:sp>
      <p:graphicFrame>
        <p:nvGraphicFramePr>
          <p:cNvPr id="7181315" name="Object 3"/>
          <p:cNvGraphicFramePr>
            <a:graphicFrameLocks noChangeAspect="1"/>
          </p:cNvGraphicFramePr>
          <p:nvPr/>
        </p:nvGraphicFramePr>
        <p:xfrm>
          <a:off x="900113" y="3141663"/>
          <a:ext cx="36925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8" name="公式" r:id="rId3" imgW="1091726" imgH="241195" progId="Equation.3">
                  <p:embed/>
                </p:oleObj>
              </mc:Choice>
              <mc:Fallback>
                <p:oleObj name="公式" r:id="rId3" imgW="1091726" imgH="2411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141663"/>
                        <a:ext cx="36925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316" name="Object 4"/>
          <p:cNvGraphicFramePr>
            <a:graphicFrameLocks noChangeAspect="1"/>
          </p:cNvGraphicFramePr>
          <p:nvPr/>
        </p:nvGraphicFramePr>
        <p:xfrm>
          <a:off x="5292725" y="3141663"/>
          <a:ext cx="324643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9" name="公式" r:id="rId5" imgW="1193800" imgH="304800" progId="Equation.3">
                  <p:embed/>
                </p:oleObj>
              </mc:Choice>
              <mc:Fallback>
                <p:oleObj name="公式" r:id="rId5" imgW="1193800" imgH="304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141663"/>
                        <a:ext cx="324643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5" name="Object 5"/>
          <p:cNvGraphicFramePr>
            <a:graphicFrameLocks noChangeAspect="1"/>
          </p:cNvGraphicFramePr>
          <p:nvPr/>
        </p:nvGraphicFramePr>
        <p:xfrm>
          <a:off x="3203575" y="1557338"/>
          <a:ext cx="2646363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0" name="公式" r:id="rId7" imgW="990170" imgH="304668" progId="Equation.3">
                  <p:embed/>
                </p:oleObj>
              </mc:Choice>
              <mc:Fallback>
                <p:oleObj name="公式" r:id="rId7" imgW="990170" imgH="30466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557338"/>
                        <a:ext cx="2646363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318" name="Object 6"/>
          <p:cNvGraphicFramePr>
            <a:graphicFrameLocks noChangeAspect="1"/>
          </p:cNvGraphicFramePr>
          <p:nvPr/>
        </p:nvGraphicFramePr>
        <p:xfrm>
          <a:off x="827088" y="4724400"/>
          <a:ext cx="371475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1" name="公式" r:id="rId9" imgW="1358310" imgH="304668" progId="Equation.3">
                  <p:embed/>
                </p:oleObj>
              </mc:Choice>
              <mc:Fallback>
                <p:oleObj name="公式" r:id="rId9" imgW="1358310" imgH="30466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24400"/>
                        <a:ext cx="371475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319" name="Object 7"/>
          <p:cNvGraphicFramePr>
            <a:graphicFrameLocks noChangeAspect="1"/>
          </p:cNvGraphicFramePr>
          <p:nvPr/>
        </p:nvGraphicFramePr>
        <p:xfrm>
          <a:off x="5364163" y="4724400"/>
          <a:ext cx="315436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2" name="公式" r:id="rId11" imgW="965200" imgH="241300" progId="Equation.3">
                  <p:embed/>
                </p:oleObj>
              </mc:Choice>
              <mc:Fallback>
                <p:oleObj name="公式" r:id="rId11" imgW="9652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724400"/>
                        <a:ext cx="315436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8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8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81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81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81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1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1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1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ea typeface="新宋体" pitchFamily="49" charset="-122"/>
              </a:rPr>
              <a:t>    </a:t>
            </a:r>
            <a:r>
              <a:rPr lang="zh-CN" altLang="en-US" sz="4400" b="1" dirty="0" smtClean="0">
                <a:ea typeface="新宋体" pitchFamily="49" charset="-122"/>
              </a:rPr>
              <a:t>作业：</a:t>
            </a:r>
            <a:r>
              <a:rPr lang="zh-CN" altLang="en-US" sz="4400" b="1" dirty="0" smtClean="0"/>
              <a:t>  </a:t>
            </a:r>
            <a:r>
              <a:rPr lang="en-US" altLang="zh-CN" sz="4400" b="1" dirty="0" smtClean="0"/>
              <a:t>11 </a:t>
            </a:r>
            <a:r>
              <a:rPr lang="zh-CN" altLang="en-US" sz="4400" b="1" dirty="0" smtClean="0"/>
              <a:t>月 </a:t>
            </a:r>
            <a:r>
              <a:rPr lang="en-US" altLang="zh-CN" sz="4400" b="1" dirty="0" smtClean="0"/>
              <a:t>28 </a:t>
            </a:r>
            <a:r>
              <a:rPr lang="zh-CN" altLang="en-US" sz="4400" b="1" dirty="0" smtClean="0"/>
              <a:t>日 交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</a:rPr>
              <a:t>4.4     4,   10(4)(5),    11(2)(4)(5),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12(4)(6),    13</a:t>
            </a:r>
            <a:endParaRPr lang="en-US" altLang="zh-CN" sz="4000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</a:rPr>
              <a:t>4.5    1,   2</a:t>
            </a:r>
          </a:p>
        </p:txBody>
      </p:sp>
    </p:spTree>
    <p:extLst>
      <p:ext uri="{BB962C8B-B14F-4D97-AF65-F5344CB8AC3E}">
        <p14:creationId xmlns:p14="http://schemas.microsoft.com/office/powerpoint/2010/main" val="285752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5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9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教材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   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zh-CN" altLang="en-US" b="1" smtClean="0"/>
              <a:t>，丘维声著</a:t>
            </a:r>
            <a:r>
              <a:rPr lang="en-US" altLang="zh-CN" b="1" smtClean="0"/>
              <a:t>,   </a:t>
            </a:r>
            <a:r>
              <a:rPr lang="zh-CN" altLang="en-US" b="1" smtClean="0"/>
              <a:t>科学出版社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参考材料 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>
                <a:latin typeface="Times New Roman" pitchFamily="18" charset="0"/>
              </a:rPr>
              <a:t>线性代数讲稿</a:t>
            </a:r>
            <a:r>
              <a:rPr lang="en-US" altLang="zh-CN" b="1" smtClean="0">
                <a:latin typeface="Times New Roman" pitchFamily="18" charset="0"/>
              </a:rPr>
              <a:t>》,    </a:t>
            </a:r>
            <a:r>
              <a:rPr lang="zh-CN" altLang="en-US" b="1" smtClean="0">
                <a:latin typeface="Times New Roman" pitchFamily="18" charset="0"/>
              </a:rPr>
              <a:t>施光燕著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/>
              <a:t>高等代数学</a:t>
            </a:r>
            <a:r>
              <a:rPr lang="en-US" altLang="zh-CN" b="1" smtClean="0">
                <a:latin typeface="Times New Roman" pitchFamily="18" charset="0"/>
              </a:rPr>
              <a:t>》,        </a:t>
            </a:r>
            <a:r>
              <a:rPr lang="zh-CN" altLang="en-US" b="1" smtClean="0">
                <a:latin typeface="Times New Roman" pitchFamily="18" charset="0"/>
              </a:rPr>
              <a:t>张贤科著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 Linear  Algebra 》,    by  Gilbert  Strang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</a:t>
            </a:r>
            <a:r>
              <a:rPr lang="zh-CN" altLang="en-US" b="1" smtClean="0">
                <a:latin typeface="Times New Roman" pitchFamily="18" charset="0"/>
              </a:rPr>
              <a:t>（ 麻省理工开放课程教学影片）</a:t>
            </a:r>
            <a:r>
              <a:rPr lang="zh-CN" altLang="en-US" b="1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0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830" name="AutoShape 6"/>
          <p:cNvSpPr>
            <a:spLocks noChangeArrowheads="1"/>
          </p:cNvSpPr>
          <p:nvPr/>
        </p:nvSpPr>
        <p:spPr bwMode="auto">
          <a:xfrm>
            <a:off x="395288" y="3500438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9831" name="AutoShape 7"/>
          <p:cNvSpPr>
            <a:spLocks noChangeArrowheads="1"/>
          </p:cNvSpPr>
          <p:nvPr/>
        </p:nvSpPr>
        <p:spPr bwMode="auto">
          <a:xfrm>
            <a:off x="33480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49833" name="Rectangle 9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7830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1" name="公式" r:id="rId5" imgW="748975" imgH="710891" progId="Equation.3">
                  <p:embed/>
                </p:oleObj>
              </mc:Choice>
              <mc:Fallback>
                <p:oleObj name="公式" r:id="rId5" imgW="748975" imgH="71089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1" name="Object 17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2" name="公式" r:id="rId7" imgW="533169" imgH="710891" progId="Equation.3">
                  <p:embed/>
                </p:oleObj>
              </mc:Choice>
              <mc:Fallback>
                <p:oleObj name="公式" r:id="rId7" imgW="533169" imgH="71089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2" name="Rectangle 18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7833" name="Rectangle 21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左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边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取一行, 右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边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30" grpId="0" animBg="1"/>
      <p:bldP spid="6349831" grpId="0" animBg="1"/>
      <p:bldP spid="6349833" grpId="0" animBg="1"/>
      <p:bldP spid="6349833" grpId="1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</a:rPr>
              <a:t>       </a:t>
            </a:r>
            <a:endParaRPr lang="en-US" altLang="zh-CN" b="1" smtClean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6206468" name="AutoShape 4"/>
          <p:cNvSpPr>
            <a:spLocks noChangeArrowheads="1"/>
          </p:cNvSpPr>
          <p:nvPr/>
        </p:nvSpPr>
        <p:spPr bwMode="auto">
          <a:xfrm>
            <a:off x="395288" y="1916113"/>
            <a:ext cx="3744912" cy="865187"/>
          </a:xfrm>
          <a:prstGeom prst="foldedCorner">
            <a:avLst>
              <a:gd name="adj" fmla="val 12500"/>
            </a:avLst>
          </a:prstGeom>
          <a:solidFill>
            <a:srgbClr val="99CC00">
              <a:alpha val="50195"/>
            </a:srgbClr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6317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45339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smtClean="0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1.  </a:t>
            </a:r>
            <a:r>
              <a:rPr lang="zh-CN" altLang="en-US" sz="4000" b="1" smtClean="0">
                <a:latin typeface="Times New Roman" pitchFamily="18" charset="0"/>
              </a:rPr>
              <a:t>矩阵的分块</a:t>
            </a:r>
          </a:p>
          <a:p>
            <a:pPr eaLnBrk="1" hangingPunct="1"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2.  </a:t>
            </a:r>
            <a:r>
              <a:rPr lang="zh-CN" altLang="en-US" sz="4000" b="1" smtClean="0">
                <a:latin typeface="Times New Roman" pitchFamily="18" charset="0"/>
              </a:rPr>
              <a:t>矩阵的分块乘法</a:t>
            </a:r>
            <a:endParaRPr lang="zh-CN" altLang="en-US" sz="4000" b="1" smtClean="0"/>
          </a:p>
          <a:p>
            <a:pPr eaLnBrk="1" hangingPunct="1"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20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646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546" name="AutoShape 2"/>
          <p:cNvSpPr>
            <a:spLocks/>
          </p:cNvSpPr>
          <p:nvPr/>
        </p:nvSpPr>
        <p:spPr bwMode="auto">
          <a:xfrm>
            <a:off x="1187450" y="2133600"/>
            <a:ext cx="215900" cy="15113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2547" name="AutoShape 3"/>
          <p:cNvSpPr>
            <a:spLocks/>
          </p:cNvSpPr>
          <p:nvPr/>
        </p:nvSpPr>
        <p:spPr bwMode="auto">
          <a:xfrm>
            <a:off x="1258888" y="4005263"/>
            <a:ext cx="144462" cy="1439862"/>
          </a:xfrm>
          <a:prstGeom prst="leftBrace">
            <a:avLst>
              <a:gd name="adj1" fmla="val 8305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72548" name="Object 4"/>
          <p:cNvGraphicFramePr>
            <a:graphicFrameLocks noChangeAspect="1"/>
          </p:cNvGraphicFramePr>
          <p:nvPr/>
        </p:nvGraphicFramePr>
        <p:xfrm>
          <a:off x="323850" y="4508500"/>
          <a:ext cx="8382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22" name="Equation" r:id="rId3" imgW="342751" imgH="190417" progId="Equation.DSMT4">
                  <p:embed/>
                </p:oleObj>
              </mc:Choice>
              <mc:Fallback>
                <p:oleObj name="Equation" r:id="rId3" imgW="342751" imgH="190417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508500"/>
                        <a:ext cx="8382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2549" name="AutoShape 5"/>
          <p:cNvSpPr>
            <a:spLocks/>
          </p:cNvSpPr>
          <p:nvPr/>
        </p:nvSpPr>
        <p:spPr bwMode="auto">
          <a:xfrm rot="-5400000">
            <a:off x="3816351" y="80962"/>
            <a:ext cx="215900" cy="2016125"/>
          </a:xfrm>
          <a:prstGeom prst="rightBrace">
            <a:avLst>
              <a:gd name="adj1" fmla="val 778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2550" name="AutoShape 6"/>
          <p:cNvSpPr>
            <a:spLocks/>
          </p:cNvSpPr>
          <p:nvPr/>
        </p:nvSpPr>
        <p:spPr bwMode="auto">
          <a:xfrm rot="-5400000">
            <a:off x="6264276" y="80962"/>
            <a:ext cx="215900" cy="2016125"/>
          </a:xfrm>
          <a:prstGeom prst="rightBrace">
            <a:avLst>
              <a:gd name="adj1" fmla="val 778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72553" name="Object 9"/>
          <p:cNvGraphicFramePr>
            <a:graphicFrameLocks noChangeAspect="1"/>
          </p:cNvGraphicFramePr>
          <p:nvPr/>
        </p:nvGraphicFramePr>
        <p:xfrm>
          <a:off x="250825" y="2636838"/>
          <a:ext cx="8810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23" name="公式" r:id="rId5" imgW="431613" imgH="228501" progId="Equation.3">
                  <p:embed/>
                </p:oleObj>
              </mc:Choice>
              <mc:Fallback>
                <p:oleObj name="公式" r:id="rId5" imgW="431613" imgH="2285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636838"/>
                        <a:ext cx="8810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72554" name="Object 10"/>
          <p:cNvGraphicFramePr>
            <a:graphicFrameLocks noChangeAspect="1"/>
          </p:cNvGraphicFramePr>
          <p:nvPr/>
        </p:nvGraphicFramePr>
        <p:xfrm>
          <a:off x="5795963" y="404813"/>
          <a:ext cx="10160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24" name="公式" r:id="rId7" imgW="419100" imgH="228600" progId="Equation.3">
                  <p:embed/>
                </p:oleObj>
              </mc:Choice>
              <mc:Fallback>
                <p:oleObj name="公式" r:id="rId7" imgW="4191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4813"/>
                        <a:ext cx="10160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2556" name="Rectangle 12"/>
          <p:cNvSpPr>
            <a:spLocks noChangeArrowheads="1"/>
          </p:cNvSpPr>
          <p:nvPr/>
        </p:nvSpPr>
        <p:spPr bwMode="auto">
          <a:xfrm>
            <a:off x="2555875" y="3860800"/>
            <a:ext cx="5976938" cy="1800225"/>
          </a:xfrm>
          <a:prstGeom prst="rect">
            <a:avLst/>
          </a:prstGeom>
          <a:solidFill>
            <a:srgbClr val="FFCC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2557" name="Rectangle 13"/>
          <p:cNvSpPr>
            <a:spLocks noChangeArrowheads="1"/>
          </p:cNvSpPr>
          <p:nvPr/>
        </p:nvSpPr>
        <p:spPr bwMode="auto">
          <a:xfrm>
            <a:off x="2555875" y="1916113"/>
            <a:ext cx="2520950" cy="460851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2558" name="Rectangle 14"/>
          <p:cNvSpPr>
            <a:spLocks noChangeArrowheads="1"/>
          </p:cNvSpPr>
          <p:nvPr/>
        </p:nvSpPr>
        <p:spPr bwMode="auto">
          <a:xfrm>
            <a:off x="5292725" y="1916113"/>
            <a:ext cx="2303463" cy="4608512"/>
          </a:xfrm>
          <a:prstGeom prst="rect">
            <a:avLst/>
          </a:prstGeom>
          <a:solidFill>
            <a:srgbClr val="FF00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2560" name="Rectangle 16"/>
          <p:cNvSpPr>
            <a:spLocks noChangeArrowheads="1"/>
          </p:cNvSpPr>
          <p:nvPr/>
        </p:nvSpPr>
        <p:spPr bwMode="auto">
          <a:xfrm>
            <a:off x="2555875" y="1916113"/>
            <a:ext cx="5976938" cy="187325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72561" name="Object 17"/>
          <p:cNvGraphicFramePr>
            <a:graphicFrameLocks noChangeAspect="1"/>
          </p:cNvGraphicFramePr>
          <p:nvPr/>
        </p:nvGraphicFramePr>
        <p:xfrm>
          <a:off x="3495675" y="333375"/>
          <a:ext cx="110013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25" name="公式" r:id="rId9" imgW="406224" imgH="241195" progId="Equation.3">
                  <p:embed/>
                </p:oleObj>
              </mc:Choice>
              <mc:Fallback>
                <p:oleObj name="公式" r:id="rId9" imgW="406224" imgH="24119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333375"/>
                        <a:ext cx="1100138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206" name="Rectangle 19"/>
          <p:cNvSpPr>
            <a:spLocks noChangeArrowheads="1"/>
          </p:cNvSpPr>
          <p:nvPr/>
        </p:nvSpPr>
        <p:spPr bwMode="auto">
          <a:xfrm>
            <a:off x="2555875" y="1916113"/>
            <a:ext cx="5976938" cy="4608512"/>
          </a:xfrm>
          <a:prstGeom prst="rect">
            <a:avLst/>
          </a:prstGeom>
          <a:solidFill>
            <a:srgbClr val="FFCC00">
              <a:alpha val="0"/>
            </a:srgbClr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64207" name="Object 22"/>
          <p:cNvGraphicFramePr>
            <a:graphicFrameLocks noChangeAspect="1"/>
          </p:cNvGraphicFramePr>
          <p:nvPr/>
        </p:nvGraphicFramePr>
        <p:xfrm>
          <a:off x="1530350" y="1268413"/>
          <a:ext cx="6777038" cy="517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26" name="公式" r:id="rId11" imgW="2362200" imgH="1803400" progId="Equation.3">
                  <p:embed/>
                </p:oleObj>
              </mc:Choice>
              <mc:Fallback>
                <p:oleObj name="公式" r:id="rId11" imgW="2362200" imgH="1803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1268413"/>
                        <a:ext cx="6777038" cy="517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2567" name="Rectangle 23"/>
          <p:cNvSpPr>
            <a:spLocks noChangeArrowheads="1"/>
          </p:cNvSpPr>
          <p:nvPr/>
        </p:nvSpPr>
        <p:spPr bwMode="auto">
          <a:xfrm>
            <a:off x="3419475" y="2349500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972568" name="Rectangle 24"/>
          <p:cNvSpPr>
            <a:spLocks noChangeArrowheads="1"/>
          </p:cNvSpPr>
          <p:nvPr/>
        </p:nvSpPr>
        <p:spPr bwMode="auto">
          <a:xfrm>
            <a:off x="6011863" y="2349500"/>
            <a:ext cx="7858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4972569" name="Rectangle 25"/>
          <p:cNvSpPr>
            <a:spLocks noChangeArrowheads="1"/>
          </p:cNvSpPr>
          <p:nvPr/>
        </p:nvSpPr>
        <p:spPr bwMode="auto">
          <a:xfrm>
            <a:off x="3492500" y="4221163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972570" name="Rectangle 26"/>
          <p:cNvSpPr>
            <a:spLocks noChangeArrowheads="1"/>
          </p:cNvSpPr>
          <p:nvPr/>
        </p:nvSpPr>
        <p:spPr bwMode="auto">
          <a:xfrm>
            <a:off x="6011863" y="4149725"/>
            <a:ext cx="7858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72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72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72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72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7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7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72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72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72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72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97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72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72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72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72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7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97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72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72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72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72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7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497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72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72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72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72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72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72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72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72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2546" grpId="0" animBg="1"/>
      <p:bldP spid="4972547" grpId="0" animBg="1"/>
      <p:bldP spid="4972549" grpId="0" animBg="1"/>
      <p:bldP spid="4972550" grpId="0" animBg="1"/>
      <p:bldP spid="4972556" grpId="0" animBg="1"/>
      <p:bldP spid="4972557" grpId="0" animBg="1"/>
      <p:bldP spid="4972558" grpId="0" animBg="1"/>
      <p:bldP spid="4972560" grpId="0" animBg="1"/>
      <p:bldP spid="4972567" grpId="0"/>
      <p:bldP spid="4972568" grpId="0"/>
      <p:bldP spid="4972569" grpId="0"/>
      <p:bldP spid="4972570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已知金属板边界的温度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br>
              <a:rPr lang="en-US" altLang="zh-CN" sz="4000" b="1" smtClean="0">
                <a:latin typeface="Times New Roman" pitchFamily="18" charset="0"/>
              </a:rPr>
            </a:br>
            <a:r>
              <a:rPr lang="zh-CN" altLang="en-US" sz="4000" b="1" smtClean="0">
                <a:latin typeface="Times New Roman" pitchFamily="18" charset="0"/>
              </a:rPr>
              <a:t>求板内温度的分布</a:t>
            </a:r>
          </a:p>
        </p:txBody>
      </p:sp>
      <p:sp>
        <p:nvSpPr>
          <p:cNvPr id="712707" name="Rectangle 3"/>
          <p:cNvSpPr>
            <a:spLocks noChangeArrowheads="1"/>
          </p:cNvSpPr>
          <p:nvPr/>
        </p:nvSpPr>
        <p:spPr bwMode="auto">
          <a:xfrm>
            <a:off x="323850" y="54451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Arial" pitchFamily="34" charset="0"/>
              </a:rPr>
              <a:t>  </a:t>
            </a: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离散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Poisson</a:t>
            </a:r>
            <a:r>
              <a:rPr kumimoji="0" lang="en-US" altLang="zh-CN" sz="400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方程</a:t>
            </a:r>
            <a:endParaRPr kumimoji="0" lang="zh-CN" altLang="en-US" sz="4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1835150" y="1989138"/>
            <a:ext cx="5400675" cy="3671887"/>
          </a:xfrm>
          <a:prstGeom prst="rect">
            <a:avLst/>
          </a:prstGeom>
          <a:gradFill rotWithShape="1">
            <a:gsLst>
              <a:gs pos="0">
                <a:srgbClr val="FFFF00">
                  <a:alpha val="81000"/>
                </a:srgbClr>
              </a:gs>
              <a:gs pos="100000">
                <a:srgbClr val="FF3300"/>
              </a:gs>
            </a:gsLst>
            <a:lin ang="2700000" scaled="1"/>
          </a:gra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40" name="Line 2"/>
          <p:cNvSpPr>
            <a:spLocks noChangeShapeType="1"/>
          </p:cNvSpPr>
          <p:nvPr/>
        </p:nvSpPr>
        <p:spPr bwMode="auto">
          <a:xfrm flipV="1">
            <a:off x="1835150" y="1989138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1" name="Line 3"/>
          <p:cNvSpPr>
            <a:spLocks noChangeShapeType="1"/>
          </p:cNvSpPr>
          <p:nvPr/>
        </p:nvSpPr>
        <p:spPr bwMode="auto">
          <a:xfrm flipV="1">
            <a:off x="1835150" y="292417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2" name="Line 4"/>
          <p:cNvSpPr>
            <a:spLocks noChangeShapeType="1"/>
          </p:cNvSpPr>
          <p:nvPr/>
        </p:nvSpPr>
        <p:spPr bwMode="auto">
          <a:xfrm flipV="1">
            <a:off x="1835150" y="3860800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3" name="Line 5"/>
          <p:cNvSpPr>
            <a:spLocks noChangeShapeType="1"/>
          </p:cNvSpPr>
          <p:nvPr/>
        </p:nvSpPr>
        <p:spPr bwMode="auto">
          <a:xfrm flipV="1">
            <a:off x="1835150" y="47974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4" name="Line 6"/>
          <p:cNvSpPr>
            <a:spLocks noChangeShapeType="1"/>
          </p:cNvSpPr>
          <p:nvPr/>
        </p:nvSpPr>
        <p:spPr bwMode="auto">
          <a:xfrm flipH="1">
            <a:off x="183515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5" name="Line 7"/>
          <p:cNvSpPr>
            <a:spLocks noChangeShapeType="1"/>
          </p:cNvSpPr>
          <p:nvPr/>
        </p:nvSpPr>
        <p:spPr bwMode="auto">
          <a:xfrm flipH="1">
            <a:off x="2843213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6" name="Line 8"/>
          <p:cNvSpPr>
            <a:spLocks noChangeShapeType="1"/>
          </p:cNvSpPr>
          <p:nvPr/>
        </p:nvSpPr>
        <p:spPr bwMode="auto">
          <a:xfrm flipH="1">
            <a:off x="39243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7" name="Line 9"/>
          <p:cNvSpPr>
            <a:spLocks noChangeShapeType="1"/>
          </p:cNvSpPr>
          <p:nvPr/>
        </p:nvSpPr>
        <p:spPr bwMode="auto">
          <a:xfrm flipH="1">
            <a:off x="50038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8" name="Line 10"/>
          <p:cNvSpPr>
            <a:spLocks noChangeShapeType="1"/>
          </p:cNvSpPr>
          <p:nvPr/>
        </p:nvSpPr>
        <p:spPr bwMode="auto">
          <a:xfrm flipH="1">
            <a:off x="6084888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49" name="Line 11"/>
          <p:cNvSpPr>
            <a:spLocks noChangeShapeType="1"/>
          </p:cNvSpPr>
          <p:nvPr/>
        </p:nvSpPr>
        <p:spPr bwMode="auto">
          <a:xfrm flipH="1">
            <a:off x="7235825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50" name="Rectangle 12"/>
          <p:cNvSpPr>
            <a:spLocks noChangeArrowheads="1"/>
          </p:cNvSpPr>
          <p:nvPr/>
        </p:nvSpPr>
        <p:spPr bwMode="auto">
          <a:xfrm>
            <a:off x="1187450" y="249237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7051" name="Rectangle 13"/>
          <p:cNvSpPr>
            <a:spLocks noChangeArrowheads="1"/>
          </p:cNvSpPr>
          <p:nvPr/>
        </p:nvSpPr>
        <p:spPr bwMode="auto">
          <a:xfrm>
            <a:off x="11874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57052" name="Rectangle 14"/>
          <p:cNvSpPr>
            <a:spLocks noChangeArrowheads="1"/>
          </p:cNvSpPr>
          <p:nvPr/>
        </p:nvSpPr>
        <p:spPr bwMode="auto">
          <a:xfrm>
            <a:off x="2627313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7053" name="Rectangle 15"/>
          <p:cNvSpPr>
            <a:spLocks noChangeArrowheads="1"/>
          </p:cNvSpPr>
          <p:nvPr/>
        </p:nvSpPr>
        <p:spPr bwMode="auto">
          <a:xfrm>
            <a:off x="37084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57054" name="Rectangle 16"/>
          <p:cNvSpPr>
            <a:spLocks noChangeArrowheads="1"/>
          </p:cNvSpPr>
          <p:nvPr/>
        </p:nvSpPr>
        <p:spPr bwMode="auto">
          <a:xfrm>
            <a:off x="47879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257055" name="Rectangle 17"/>
          <p:cNvSpPr>
            <a:spLocks noChangeArrowheads="1"/>
          </p:cNvSpPr>
          <p:nvPr/>
        </p:nvSpPr>
        <p:spPr bwMode="auto">
          <a:xfrm>
            <a:off x="5940425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257056" name="Rectangle 18"/>
          <p:cNvSpPr>
            <a:spLocks noChangeArrowheads="1"/>
          </p:cNvSpPr>
          <p:nvPr/>
        </p:nvSpPr>
        <p:spPr bwMode="auto">
          <a:xfrm>
            <a:off x="7308850" y="25654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257057" name="Rectangle 19"/>
          <p:cNvSpPr>
            <a:spLocks noChangeArrowheads="1"/>
          </p:cNvSpPr>
          <p:nvPr/>
        </p:nvSpPr>
        <p:spPr bwMode="auto">
          <a:xfrm>
            <a:off x="73088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257058" name="Line 20"/>
          <p:cNvSpPr>
            <a:spLocks noChangeShapeType="1"/>
          </p:cNvSpPr>
          <p:nvPr/>
        </p:nvSpPr>
        <p:spPr bwMode="auto">
          <a:xfrm flipV="1">
            <a:off x="1835150" y="56610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7059" name="Rectangle 21"/>
          <p:cNvSpPr>
            <a:spLocks noChangeArrowheads="1"/>
          </p:cNvSpPr>
          <p:nvPr/>
        </p:nvSpPr>
        <p:spPr bwMode="auto">
          <a:xfrm>
            <a:off x="1187450" y="443706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257060" name="Rectangle 22"/>
          <p:cNvSpPr>
            <a:spLocks noChangeArrowheads="1"/>
          </p:cNvSpPr>
          <p:nvPr/>
        </p:nvSpPr>
        <p:spPr bwMode="auto">
          <a:xfrm>
            <a:off x="7308850" y="43656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9</a:t>
            </a:r>
          </a:p>
        </p:txBody>
      </p:sp>
      <p:graphicFrame>
        <p:nvGraphicFramePr>
          <p:cNvPr id="257026" name="Object 23"/>
          <p:cNvGraphicFramePr>
            <a:graphicFrameLocks noChangeAspect="1"/>
          </p:cNvGraphicFramePr>
          <p:nvPr/>
        </p:nvGraphicFramePr>
        <p:xfrm>
          <a:off x="2862263" y="2276475"/>
          <a:ext cx="5254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4" name="公式" r:id="rId3" imgW="164880" imgH="215640" progId="Equation.3">
                  <p:embed/>
                </p:oleObj>
              </mc:Choice>
              <mc:Fallback>
                <p:oleObj name="公式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276475"/>
                        <a:ext cx="5254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7" name="Object 24"/>
          <p:cNvGraphicFramePr>
            <a:graphicFrameLocks noChangeAspect="1"/>
          </p:cNvGraphicFramePr>
          <p:nvPr/>
        </p:nvGraphicFramePr>
        <p:xfrm>
          <a:off x="3943350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5" name="公式" r:id="rId5" imgW="177480" imgH="215640" progId="Equation.3">
                  <p:embed/>
                </p:oleObj>
              </mc:Choice>
              <mc:Fallback>
                <p:oleObj name="公式" r:id="rId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8" name="Object 25"/>
          <p:cNvGraphicFramePr>
            <a:graphicFrameLocks noChangeAspect="1"/>
          </p:cNvGraphicFramePr>
          <p:nvPr/>
        </p:nvGraphicFramePr>
        <p:xfrm>
          <a:off x="5024438" y="2276475"/>
          <a:ext cx="5635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6" name="公式" r:id="rId7" imgW="177480" imgH="228600" progId="Equation.3">
                  <p:embed/>
                </p:oleObj>
              </mc:Choice>
              <mc:Fallback>
                <p:oleObj name="公式" r:id="rId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2276475"/>
                        <a:ext cx="5635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9" name="Object 26"/>
          <p:cNvGraphicFramePr>
            <a:graphicFrameLocks noChangeAspect="1"/>
          </p:cNvGraphicFramePr>
          <p:nvPr/>
        </p:nvGraphicFramePr>
        <p:xfrm>
          <a:off x="6103938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7" name="公式" r:id="rId9" imgW="177480" imgH="215640" progId="Equation.3">
                  <p:embed/>
                </p:oleObj>
              </mc:Choice>
              <mc:Fallback>
                <p:oleObj name="公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0" name="Object 27"/>
          <p:cNvGraphicFramePr>
            <a:graphicFrameLocks noChangeAspect="1"/>
          </p:cNvGraphicFramePr>
          <p:nvPr/>
        </p:nvGraphicFramePr>
        <p:xfrm>
          <a:off x="2863850" y="3213100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8" name="公式" r:id="rId11" imgW="177480" imgH="228600" progId="Equation.3">
                  <p:embed/>
                </p:oleObj>
              </mc:Choice>
              <mc:Fallback>
                <p:oleObj name="公式" r:id="rId1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3213100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1" name="Object 28"/>
          <p:cNvGraphicFramePr>
            <a:graphicFrameLocks noChangeAspect="1"/>
          </p:cNvGraphicFramePr>
          <p:nvPr/>
        </p:nvGraphicFramePr>
        <p:xfrm>
          <a:off x="3943350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9" name="公式" r:id="rId13" imgW="177480" imgH="228600" progId="Equation.3">
                  <p:embed/>
                </p:oleObj>
              </mc:Choice>
              <mc:Fallback>
                <p:oleObj name="公式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2" name="Object 29"/>
          <p:cNvGraphicFramePr>
            <a:graphicFrameLocks noChangeAspect="1"/>
          </p:cNvGraphicFramePr>
          <p:nvPr/>
        </p:nvGraphicFramePr>
        <p:xfrm>
          <a:off x="2863850" y="4149725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0" name="公式" r:id="rId15" imgW="177480" imgH="228600" progId="Equation.3">
                  <p:embed/>
                </p:oleObj>
              </mc:Choice>
              <mc:Fallback>
                <p:oleObj name="公式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149725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3" name="Object 30"/>
          <p:cNvGraphicFramePr>
            <a:graphicFrameLocks noChangeAspect="1"/>
          </p:cNvGraphicFramePr>
          <p:nvPr/>
        </p:nvGraphicFramePr>
        <p:xfrm>
          <a:off x="6084888" y="4149725"/>
          <a:ext cx="685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1" name="公式" r:id="rId17" imgW="215640" imgH="215640" progId="Equation.3">
                  <p:embed/>
                </p:oleObj>
              </mc:Choice>
              <mc:Fallback>
                <p:oleObj name="公式" r:id="rId17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149725"/>
                        <a:ext cx="6858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4" name="Object 31"/>
          <p:cNvGraphicFramePr>
            <a:graphicFrameLocks noChangeAspect="1"/>
          </p:cNvGraphicFramePr>
          <p:nvPr/>
        </p:nvGraphicFramePr>
        <p:xfrm>
          <a:off x="5003800" y="3233738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2" name="公式" r:id="rId19" imgW="177480" imgH="215640" progId="Equation.3">
                  <p:embed/>
                </p:oleObj>
              </mc:Choice>
              <mc:Fallback>
                <p:oleObj name="公式" r:id="rId1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233738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5" name="Object 32"/>
          <p:cNvGraphicFramePr>
            <a:graphicFrameLocks noChangeAspect="1"/>
          </p:cNvGraphicFramePr>
          <p:nvPr/>
        </p:nvGraphicFramePr>
        <p:xfrm>
          <a:off x="6084888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3" name="公式" r:id="rId21" imgW="177480" imgH="228600" progId="Equation.3">
                  <p:embed/>
                </p:oleObj>
              </mc:Choice>
              <mc:Fallback>
                <p:oleObj name="公式" r:id="rId2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6" name="Object 33"/>
          <p:cNvGraphicFramePr>
            <a:graphicFrameLocks noChangeAspect="1"/>
          </p:cNvGraphicFramePr>
          <p:nvPr/>
        </p:nvGraphicFramePr>
        <p:xfrm>
          <a:off x="3863975" y="4149725"/>
          <a:ext cx="685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4" name="公式" r:id="rId23" imgW="215640" imgH="228600" progId="Equation.3">
                  <p:embed/>
                </p:oleObj>
              </mc:Choice>
              <mc:Fallback>
                <p:oleObj name="公式" r:id="rId23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4149725"/>
                        <a:ext cx="685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7" name="Object 34"/>
          <p:cNvGraphicFramePr>
            <a:graphicFrameLocks noChangeAspect="1"/>
          </p:cNvGraphicFramePr>
          <p:nvPr/>
        </p:nvGraphicFramePr>
        <p:xfrm>
          <a:off x="4943475" y="4170363"/>
          <a:ext cx="6873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5" name="公式" r:id="rId25" imgW="215640" imgH="215640" progId="Equation.3">
                  <p:embed/>
                </p:oleObj>
              </mc:Choice>
              <mc:Fallback>
                <p:oleObj name="公式" r:id="rId25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4170363"/>
                        <a:ext cx="6873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8515" name="Rectangle 35"/>
          <p:cNvSpPr>
            <a:spLocks noChangeArrowheads="1"/>
          </p:cNvSpPr>
          <p:nvPr/>
        </p:nvSpPr>
        <p:spPr bwMode="auto">
          <a:xfrm>
            <a:off x="1835150" y="1989138"/>
            <a:ext cx="5400675" cy="3671887"/>
          </a:xfrm>
          <a:prstGeom prst="rect">
            <a:avLst/>
          </a:prstGeom>
          <a:gradFill rotWithShape="1">
            <a:gsLst>
              <a:gs pos="0">
                <a:srgbClr val="FFFF00">
                  <a:alpha val="81000"/>
                </a:srgbClr>
              </a:gs>
              <a:gs pos="100000">
                <a:srgbClr val="FF3300"/>
              </a:gs>
            </a:gsLst>
            <a:lin ang="2700000" scaled="1"/>
          </a:gra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68516" name="Object 36"/>
          <p:cNvGraphicFramePr>
            <a:graphicFrameLocks noChangeAspect="1"/>
          </p:cNvGraphicFramePr>
          <p:nvPr/>
        </p:nvGraphicFramePr>
        <p:xfrm>
          <a:off x="1692275" y="5876925"/>
          <a:ext cx="5613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6" name="公式" r:id="rId27" imgW="1765080" imgH="228600" progId="Equation.3">
                  <p:embed/>
                </p:oleObj>
              </mc:Choice>
              <mc:Fallback>
                <p:oleObj name="公式" r:id="rId27" imgW="1765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76925"/>
                        <a:ext cx="5613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8517" name="AutoShape 37"/>
          <p:cNvSpPr>
            <a:spLocks noChangeArrowheads="1"/>
          </p:cNvSpPr>
          <p:nvPr/>
        </p:nvSpPr>
        <p:spPr bwMode="auto">
          <a:xfrm>
            <a:off x="2916238" y="2924175"/>
            <a:ext cx="2016125" cy="1873250"/>
          </a:xfrm>
          <a:prstGeom prst="plus">
            <a:avLst>
              <a:gd name="adj" fmla="val 42968"/>
            </a:avLst>
          </a:prstGeom>
          <a:solidFill>
            <a:srgbClr val="0000FF">
              <a:alpha val="70195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68518" name="Object 38"/>
          <p:cNvGraphicFramePr>
            <a:graphicFrameLocks noChangeAspect="1"/>
          </p:cNvGraphicFramePr>
          <p:nvPr/>
        </p:nvGraphicFramePr>
        <p:xfrm>
          <a:off x="2555875" y="404813"/>
          <a:ext cx="38750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7" name="公式" r:id="rId29" imgW="1218960" imgH="228600" progId="Equation.3">
                  <p:embed/>
                </p:oleObj>
              </mc:Choice>
              <mc:Fallback>
                <p:oleObj name="公式" r:id="rId29" imgW="1218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4813"/>
                        <a:ext cx="38750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8519" name="AutoShape 39"/>
          <p:cNvSpPr>
            <a:spLocks noChangeArrowheads="1"/>
          </p:cNvSpPr>
          <p:nvPr/>
        </p:nvSpPr>
        <p:spPr bwMode="auto">
          <a:xfrm>
            <a:off x="5076825" y="1989138"/>
            <a:ext cx="2016125" cy="1873250"/>
          </a:xfrm>
          <a:prstGeom prst="plus">
            <a:avLst>
              <a:gd name="adj" fmla="val 42968"/>
            </a:avLst>
          </a:prstGeom>
          <a:solidFill>
            <a:srgbClr val="0000FF">
              <a:alpha val="70195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4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268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268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268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6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68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68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5268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68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68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26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8515" grpId="0" animBg="1"/>
      <p:bldP spid="5268517" grpId="0" animBg="1"/>
      <p:bldP spid="5268519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9506" name="Object 2"/>
          <p:cNvGraphicFramePr>
            <a:graphicFrameLocks noChangeAspect="1"/>
          </p:cNvGraphicFramePr>
          <p:nvPr/>
        </p:nvGraphicFramePr>
        <p:xfrm>
          <a:off x="3132138" y="620713"/>
          <a:ext cx="330993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4" name="公式" r:id="rId3" imgW="1041120" imgH="228600" progId="Equation.3">
                  <p:embed/>
                </p:oleObj>
              </mc:Choice>
              <mc:Fallback>
                <p:oleObj name="公式" r:id="rId3" imgW="1041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620713"/>
                        <a:ext cx="330993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07" name="Object 3"/>
          <p:cNvGraphicFramePr>
            <a:graphicFrameLocks noChangeAspect="1"/>
          </p:cNvGraphicFramePr>
          <p:nvPr/>
        </p:nvGraphicFramePr>
        <p:xfrm>
          <a:off x="1958975" y="1484313"/>
          <a:ext cx="44418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5" name="公式" r:id="rId5" imgW="1396800" imgH="228600" progId="Equation.3">
                  <p:embed/>
                </p:oleObj>
              </mc:Choice>
              <mc:Fallback>
                <p:oleObj name="公式" r:id="rId5" imgW="139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1484313"/>
                        <a:ext cx="44418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08" name="Object 4"/>
          <p:cNvGraphicFramePr>
            <a:graphicFrameLocks noChangeAspect="1"/>
          </p:cNvGraphicFramePr>
          <p:nvPr/>
        </p:nvGraphicFramePr>
        <p:xfrm>
          <a:off x="1889125" y="2276475"/>
          <a:ext cx="45624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6" name="公式" r:id="rId7" imgW="1434960" imgH="228600" progId="Equation.3">
                  <p:embed/>
                </p:oleObj>
              </mc:Choice>
              <mc:Fallback>
                <p:oleObj name="公式" r:id="rId7" imgW="1434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2276475"/>
                        <a:ext cx="45624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09" name="Object 5"/>
          <p:cNvGraphicFramePr>
            <a:graphicFrameLocks noChangeAspect="1"/>
          </p:cNvGraphicFramePr>
          <p:nvPr/>
        </p:nvGraphicFramePr>
        <p:xfrm>
          <a:off x="1889125" y="3141663"/>
          <a:ext cx="38750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7" name="公式" r:id="rId9" imgW="1218960" imgH="228600" progId="Equation.3">
                  <p:embed/>
                </p:oleObj>
              </mc:Choice>
              <mc:Fallback>
                <p:oleObj name="公式" r:id="rId9" imgW="1218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141663"/>
                        <a:ext cx="38750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10" name="Object 6"/>
          <p:cNvGraphicFramePr>
            <a:graphicFrameLocks noChangeAspect="1"/>
          </p:cNvGraphicFramePr>
          <p:nvPr/>
        </p:nvGraphicFramePr>
        <p:xfrm>
          <a:off x="1908175" y="4005263"/>
          <a:ext cx="44418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8" name="公式" r:id="rId11" imgW="1396800" imgH="228600" progId="Equation.3">
                  <p:embed/>
                </p:oleObj>
              </mc:Choice>
              <mc:Fallback>
                <p:oleObj name="公式" r:id="rId11" imgW="139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005263"/>
                        <a:ext cx="44418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5" name="Object 7"/>
          <p:cNvGraphicFramePr>
            <a:graphicFrameLocks noChangeAspect="1"/>
          </p:cNvGraphicFramePr>
          <p:nvPr/>
        </p:nvGraphicFramePr>
        <p:xfrm>
          <a:off x="971550" y="4797425"/>
          <a:ext cx="5613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9" name="公式" r:id="rId13" imgW="1765080" imgH="228600" progId="Equation.3">
                  <p:embed/>
                </p:oleObj>
              </mc:Choice>
              <mc:Fallback>
                <p:oleObj name="公式" r:id="rId13" imgW="1765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97425"/>
                        <a:ext cx="5613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12" name="Object 8"/>
          <p:cNvGraphicFramePr>
            <a:graphicFrameLocks noChangeAspect="1"/>
          </p:cNvGraphicFramePr>
          <p:nvPr/>
        </p:nvGraphicFramePr>
        <p:xfrm>
          <a:off x="2124075" y="5734050"/>
          <a:ext cx="18002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00" name="公式" r:id="rId15" imgW="444240" imgH="139680" progId="Equation.3">
                  <p:embed/>
                </p:oleObj>
              </mc:Choice>
              <mc:Fallback>
                <p:oleObj name="公式" r:id="rId15" imgW="4442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734050"/>
                        <a:ext cx="18002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13" name="Object 9"/>
          <p:cNvGraphicFramePr>
            <a:graphicFrameLocks noChangeAspect="1"/>
          </p:cNvGraphicFramePr>
          <p:nvPr/>
        </p:nvGraphicFramePr>
        <p:xfrm>
          <a:off x="4643438" y="5734050"/>
          <a:ext cx="18002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01" name="公式" r:id="rId17" imgW="444240" imgH="139680" progId="Equation.3">
                  <p:embed/>
                </p:oleObj>
              </mc:Choice>
              <mc:Fallback>
                <p:oleObj name="公式" r:id="rId17" imgW="44424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734050"/>
                        <a:ext cx="18002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9514" name="AutoShape 10"/>
          <p:cNvSpPr>
            <a:spLocks/>
          </p:cNvSpPr>
          <p:nvPr/>
        </p:nvSpPr>
        <p:spPr bwMode="auto">
          <a:xfrm>
            <a:off x="611188" y="620713"/>
            <a:ext cx="358775" cy="5545137"/>
          </a:xfrm>
          <a:prstGeom prst="leftBrace">
            <a:avLst>
              <a:gd name="adj1" fmla="val 104398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69515" name="Rectangle 11"/>
          <p:cNvSpPr>
            <a:spLocks noChangeArrowheads="1"/>
          </p:cNvSpPr>
          <p:nvPr/>
        </p:nvSpPr>
        <p:spPr bwMode="auto">
          <a:xfrm>
            <a:off x="6948488" y="1844675"/>
            <a:ext cx="2195512" cy="579438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12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个方程</a:t>
            </a:r>
          </a:p>
        </p:txBody>
      </p:sp>
      <p:sp>
        <p:nvSpPr>
          <p:cNvPr id="5269516" name="Rectangle 12"/>
          <p:cNvSpPr>
            <a:spLocks noChangeArrowheads="1"/>
          </p:cNvSpPr>
          <p:nvPr/>
        </p:nvSpPr>
        <p:spPr bwMode="auto">
          <a:xfrm>
            <a:off x="6948488" y="3573463"/>
            <a:ext cx="2195512" cy="57943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12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个变元</a:t>
            </a:r>
          </a:p>
        </p:txBody>
      </p:sp>
    </p:spTree>
    <p:extLst>
      <p:ext uri="{BB962C8B-B14F-4D97-AF65-F5344CB8AC3E}">
        <p14:creationId xmlns:p14="http://schemas.microsoft.com/office/powerpoint/2010/main" val="361653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6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5269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5269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5269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5269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5269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5269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26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69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69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69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69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9514" grpId="0" animBg="1"/>
      <p:bldP spid="5269515" grpId="0" animBg="1"/>
      <p:bldP spid="526951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530" name="Rectangle 2"/>
          <p:cNvSpPr>
            <a:spLocks noChangeArrowheads="1"/>
          </p:cNvSpPr>
          <p:nvPr/>
        </p:nvSpPr>
        <p:spPr bwMode="auto">
          <a:xfrm>
            <a:off x="395288" y="260350"/>
            <a:ext cx="2592387" cy="2162175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1" name="Rectangle 3"/>
          <p:cNvSpPr>
            <a:spLocks noChangeArrowheads="1"/>
          </p:cNvSpPr>
          <p:nvPr/>
        </p:nvSpPr>
        <p:spPr bwMode="auto">
          <a:xfrm>
            <a:off x="2987675" y="2420938"/>
            <a:ext cx="2663825" cy="2089150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2" name="Rectangle 4"/>
          <p:cNvSpPr>
            <a:spLocks noChangeArrowheads="1"/>
          </p:cNvSpPr>
          <p:nvPr/>
        </p:nvSpPr>
        <p:spPr bwMode="auto">
          <a:xfrm>
            <a:off x="5651500" y="4508500"/>
            <a:ext cx="2592388" cy="2089150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3" name="Rectangle 5"/>
          <p:cNvSpPr>
            <a:spLocks noChangeArrowheads="1"/>
          </p:cNvSpPr>
          <p:nvPr/>
        </p:nvSpPr>
        <p:spPr bwMode="auto">
          <a:xfrm>
            <a:off x="2987675" y="260350"/>
            <a:ext cx="2663825" cy="216217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4" name="Rectangle 6"/>
          <p:cNvSpPr>
            <a:spLocks noChangeArrowheads="1"/>
          </p:cNvSpPr>
          <p:nvPr/>
        </p:nvSpPr>
        <p:spPr bwMode="auto">
          <a:xfrm>
            <a:off x="5651500" y="2420938"/>
            <a:ext cx="2592388" cy="2090737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5" name="Rectangle 7"/>
          <p:cNvSpPr>
            <a:spLocks noChangeArrowheads="1"/>
          </p:cNvSpPr>
          <p:nvPr/>
        </p:nvSpPr>
        <p:spPr bwMode="auto">
          <a:xfrm>
            <a:off x="395288" y="2420938"/>
            <a:ext cx="2592387" cy="2087562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6" name="Rectangle 8"/>
          <p:cNvSpPr>
            <a:spLocks noChangeArrowheads="1"/>
          </p:cNvSpPr>
          <p:nvPr/>
        </p:nvSpPr>
        <p:spPr bwMode="auto">
          <a:xfrm>
            <a:off x="2987675" y="4508500"/>
            <a:ext cx="2663825" cy="20891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0098" name="Object 9"/>
          <p:cNvGraphicFramePr>
            <a:graphicFrameLocks noChangeAspect="1"/>
          </p:cNvGraphicFramePr>
          <p:nvPr/>
        </p:nvGraphicFramePr>
        <p:xfrm>
          <a:off x="323850" y="260350"/>
          <a:ext cx="7921625" cy="640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76" name="公式" r:id="rId3" imgW="3809880" imgH="2743200" progId="Equation.3">
                  <p:embed/>
                </p:oleObj>
              </mc:Choice>
              <mc:Fallback>
                <p:oleObj name="公式" r:id="rId3" imgW="3809880" imgH="274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7921625" cy="640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38" name="Rectangle 10"/>
          <p:cNvSpPr>
            <a:spLocks noChangeArrowheads="1"/>
          </p:cNvSpPr>
          <p:nvPr/>
        </p:nvSpPr>
        <p:spPr bwMode="auto">
          <a:xfrm>
            <a:off x="6011863" y="0"/>
            <a:ext cx="2305050" cy="579438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各行的温度</a:t>
            </a:r>
          </a:p>
        </p:txBody>
      </p:sp>
      <p:sp>
        <p:nvSpPr>
          <p:cNvPr id="5270539" name="Rectangle 11"/>
          <p:cNvSpPr>
            <a:spLocks noChangeArrowheads="1"/>
          </p:cNvSpPr>
          <p:nvPr/>
        </p:nvSpPr>
        <p:spPr bwMode="auto">
          <a:xfrm>
            <a:off x="8243888" y="188913"/>
            <a:ext cx="649287" cy="2160587"/>
          </a:xfrm>
          <a:prstGeom prst="rect">
            <a:avLst/>
          </a:prstGeom>
          <a:solidFill>
            <a:srgbClr val="00FF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40" name="Rectangle 12"/>
          <p:cNvSpPr>
            <a:spLocks noChangeArrowheads="1"/>
          </p:cNvSpPr>
          <p:nvPr/>
        </p:nvSpPr>
        <p:spPr bwMode="auto">
          <a:xfrm>
            <a:off x="8243888" y="2420938"/>
            <a:ext cx="649287" cy="2087562"/>
          </a:xfrm>
          <a:prstGeom prst="rect">
            <a:avLst/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41" name="Rectangle 13"/>
          <p:cNvSpPr>
            <a:spLocks noChangeArrowheads="1"/>
          </p:cNvSpPr>
          <p:nvPr/>
        </p:nvSpPr>
        <p:spPr bwMode="auto">
          <a:xfrm>
            <a:off x="8243888" y="4581525"/>
            <a:ext cx="649287" cy="2014538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2" name="Object 14"/>
          <p:cNvGraphicFramePr>
            <a:graphicFrameLocks noChangeAspect="1"/>
          </p:cNvGraphicFramePr>
          <p:nvPr/>
        </p:nvGraphicFramePr>
        <p:xfrm>
          <a:off x="8172450" y="188913"/>
          <a:ext cx="765175" cy="6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77" name="公式" r:id="rId5" imgW="368280" imgH="2768400" progId="Equation.3">
                  <p:embed/>
                </p:oleObj>
              </mc:Choice>
              <mc:Fallback>
                <p:oleObj name="公式" r:id="rId5" imgW="368280" imgH="27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188913"/>
                        <a:ext cx="765175" cy="648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43" name="AutoShape 15"/>
          <p:cNvSpPr>
            <a:spLocks noChangeArrowheads="1"/>
          </p:cNvSpPr>
          <p:nvPr/>
        </p:nvSpPr>
        <p:spPr bwMode="auto">
          <a:xfrm>
            <a:off x="250825" y="188913"/>
            <a:ext cx="3313113" cy="647700"/>
          </a:xfrm>
          <a:prstGeom prst="roundRect">
            <a:avLst>
              <a:gd name="adj" fmla="val 30838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4" name="Object 16"/>
          <p:cNvGraphicFramePr>
            <a:graphicFrameLocks noChangeAspect="1"/>
          </p:cNvGraphicFramePr>
          <p:nvPr/>
        </p:nvGraphicFramePr>
        <p:xfrm>
          <a:off x="539750" y="188913"/>
          <a:ext cx="23320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78" name="公式" r:id="rId7" imgW="812520" imgH="228600" progId="Equation.3">
                  <p:embed/>
                </p:oleObj>
              </mc:Choice>
              <mc:Fallback>
                <p:oleObj name="公式" r:id="rId7" imgW="812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8913"/>
                        <a:ext cx="23320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45" name="AutoShape 17"/>
          <p:cNvSpPr>
            <a:spLocks noChangeArrowheads="1"/>
          </p:cNvSpPr>
          <p:nvPr/>
        </p:nvSpPr>
        <p:spPr bwMode="auto">
          <a:xfrm>
            <a:off x="1116013" y="2852738"/>
            <a:ext cx="5976937" cy="647700"/>
          </a:xfrm>
          <a:prstGeom prst="roundRect">
            <a:avLst>
              <a:gd name="adj" fmla="val 30838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6" name="Object 18"/>
          <p:cNvGraphicFramePr>
            <a:graphicFrameLocks noChangeAspect="1"/>
          </p:cNvGraphicFramePr>
          <p:nvPr/>
        </p:nvGraphicFramePr>
        <p:xfrm>
          <a:off x="1835150" y="2852738"/>
          <a:ext cx="45370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79" name="公式" r:id="rId9" imgW="1523880" imgH="228600" progId="Equation.3">
                  <p:embed/>
                </p:oleObj>
              </mc:Choice>
              <mc:Fallback>
                <p:oleObj name="公式" r:id="rId9" imgW="1523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852738"/>
                        <a:ext cx="45370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47" name="AutoShape 19"/>
          <p:cNvSpPr>
            <a:spLocks noChangeArrowheads="1"/>
          </p:cNvSpPr>
          <p:nvPr/>
        </p:nvSpPr>
        <p:spPr bwMode="auto">
          <a:xfrm>
            <a:off x="3708400" y="5013325"/>
            <a:ext cx="4465638" cy="647700"/>
          </a:xfrm>
          <a:prstGeom prst="roundRect">
            <a:avLst>
              <a:gd name="adj" fmla="val 30838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8" name="Object 20"/>
          <p:cNvGraphicFramePr>
            <a:graphicFrameLocks noChangeAspect="1"/>
          </p:cNvGraphicFramePr>
          <p:nvPr/>
        </p:nvGraphicFramePr>
        <p:xfrm>
          <a:off x="4211638" y="5013325"/>
          <a:ext cx="38560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80" name="公式" r:id="rId11" imgW="1295280" imgH="228600" progId="Equation.3">
                  <p:embed/>
                </p:oleObj>
              </mc:Choice>
              <mc:Fallback>
                <p:oleObj name="公式" r:id="rId11" imgW="1295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013325"/>
                        <a:ext cx="385603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1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70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70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70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70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70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70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70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70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70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70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70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70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70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70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27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527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527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527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27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70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70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70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70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70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70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70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70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70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70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70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70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0530" grpId="0" animBg="1"/>
      <p:bldP spid="5270531" grpId="0" animBg="1"/>
      <p:bldP spid="5270532" grpId="0" animBg="1"/>
      <p:bldP spid="5270533" grpId="0" animBg="1"/>
      <p:bldP spid="5270534" grpId="0" animBg="1"/>
      <p:bldP spid="5270535" grpId="0" animBg="1"/>
      <p:bldP spid="5270536" grpId="0" animBg="1"/>
      <p:bldP spid="5270538" grpId="0" animBg="1"/>
      <p:bldP spid="5270539" grpId="0" animBg="1"/>
      <p:bldP spid="5270540" grpId="0" animBg="1"/>
      <p:bldP spid="5270541" grpId="0" animBg="1"/>
      <p:bldP spid="5270543" grpId="0" animBg="1"/>
      <p:bldP spid="5270545" grpId="0" animBg="1"/>
      <p:bldP spid="527054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87" name="Line 2"/>
          <p:cNvSpPr>
            <a:spLocks noChangeShapeType="1"/>
          </p:cNvSpPr>
          <p:nvPr/>
        </p:nvSpPr>
        <p:spPr bwMode="auto">
          <a:xfrm flipV="1">
            <a:off x="1835150" y="1989138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88" name="Line 3"/>
          <p:cNvSpPr>
            <a:spLocks noChangeShapeType="1"/>
          </p:cNvSpPr>
          <p:nvPr/>
        </p:nvSpPr>
        <p:spPr bwMode="auto">
          <a:xfrm flipV="1">
            <a:off x="1835150" y="292417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89" name="Line 4"/>
          <p:cNvSpPr>
            <a:spLocks noChangeShapeType="1"/>
          </p:cNvSpPr>
          <p:nvPr/>
        </p:nvSpPr>
        <p:spPr bwMode="auto">
          <a:xfrm flipV="1">
            <a:off x="1835150" y="3860800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0" name="Line 5"/>
          <p:cNvSpPr>
            <a:spLocks noChangeShapeType="1"/>
          </p:cNvSpPr>
          <p:nvPr/>
        </p:nvSpPr>
        <p:spPr bwMode="auto">
          <a:xfrm flipV="1">
            <a:off x="1835150" y="47974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1" name="Line 6"/>
          <p:cNvSpPr>
            <a:spLocks noChangeShapeType="1"/>
          </p:cNvSpPr>
          <p:nvPr/>
        </p:nvSpPr>
        <p:spPr bwMode="auto">
          <a:xfrm flipH="1">
            <a:off x="183515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2" name="Line 7"/>
          <p:cNvSpPr>
            <a:spLocks noChangeShapeType="1"/>
          </p:cNvSpPr>
          <p:nvPr/>
        </p:nvSpPr>
        <p:spPr bwMode="auto">
          <a:xfrm flipH="1">
            <a:off x="2843213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3" name="Line 8"/>
          <p:cNvSpPr>
            <a:spLocks noChangeShapeType="1"/>
          </p:cNvSpPr>
          <p:nvPr/>
        </p:nvSpPr>
        <p:spPr bwMode="auto">
          <a:xfrm flipH="1">
            <a:off x="39243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4" name="Line 9"/>
          <p:cNvSpPr>
            <a:spLocks noChangeShapeType="1"/>
          </p:cNvSpPr>
          <p:nvPr/>
        </p:nvSpPr>
        <p:spPr bwMode="auto">
          <a:xfrm flipH="1">
            <a:off x="50038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5" name="Line 10"/>
          <p:cNvSpPr>
            <a:spLocks noChangeShapeType="1"/>
          </p:cNvSpPr>
          <p:nvPr/>
        </p:nvSpPr>
        <p:spPr bwMode="auto">
          <a:xfrm flipH="1">
            <a:off x="6084888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6" name="Line 11"/>
          <p:cNvSpPr>
            <a:spLocks noChangeShapeType="1"/>
          </p:cNvSpPr>
          <p:nvPr/>
        </p:nvSpPr>
        <p:spPr bwMode="auto">
          <a:xfrm flipH="1">
            <a:off x="7235825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7" name="Rectangle 12"/>
          <p:cNvSpPr>
            <a:spLocks noChangeArrowheads="1"/>
          </p:cNvSpPr>
          <p:nvPr/>
        </p:nvSpPr>
        <p:spPr bwMode="auto">
          <a:xfrm>
            <a:off x="1187450" y="249237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098" name="Rectangle 13"/>
          <p:cNvSpPr>
            <a:spLocks noChangeArrowheads="1"/>
          </p:cNvSpPr>
          <p:nvPr/>
        </p:nvSpPr>
        <p:spPr bwMode="auto">
          <a:xfrm>
            <a:off x="11874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099" name="Rectangle 14"/>
          <p:cNvSpPr>
            <a:spLocks noChangeArrowheads="1"/>
          </p:cNvSpPr>
          <p:nvPr/>
        </p:nvSpPr>
        <p:spPr bwMode="auto">
          <a:xfrm>
            <a:off x="2627313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0" name="Rectangle 15"/>
          <p:cNvSpPr>
            <a:spLocks noChangeArrowheads="1"/>
          </p:cNvSpPr>
          <p:nvPr/>
        </p:nvSpPr>
        <p:spPr bwMode="auto">
          <a:xfrm>
            <a:off x="37084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1" name="Rectangle 16"/>
          <p:cNvSpPr>
            <a:spLocks noChangeArrowheads="1"/>
          </p:cNvSpPr>
          <p:nvPr/>
        </p:nvSpPr>
        <p:spPr bwMode="auto">
          <a:xfrm>
            <a:off x="47879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2" name="Rectangle 17"/>
          <p:cNvSpPr>
            <a:spLocks noChangeArrowheads="1"/>
          </p:cNvSpPr>
          <p:nvPr/>
        </p:nvSpPr>
        <p:spPr bwMode="auto">
          <a:xfrm>
            <a:off x="5940425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3" name="Rectangle 18"/>
          <p:cNvSpPr>
            <a:spLocks noChangeArrowheads="1"/>
          </p:cNvSpPr>
          <p:nvPr/>
        </p:nvSpPr>
        <p:spPr bwMode="auto">
          <a:xfrm>
            <a:off x="7308850" y="25654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4" name="Rectangle 19"/>
          <p:cNvSpPr>
            <a:spLocks noChangeArrowheads="1"/>
          </p:cNvSpPr>
          <p:nvPr/>
        </p:nvSpPr>
        <p:spPr bwMode="auto">
          <a:xfrm>
            <a:off x="73088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5" name="Line 20"/>
          <p:cNvSpPr>
            <a:spLocks noChangeShapeType="1"/>
          </p:cNvSpPr>
          <p:nvPr/>
        </p:nvSpPr>
        <p:spPr bwMode="auto">
          <a:xfrm flipV="1">
            <a:off x="1835150" y="56610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106" name="Rectangle 21"/>
          <p:cNvSpPr>
            <a:spLocks noChangeArrowheads="1"/>
          </p:cNvSpPr>
          <p:nvPr/>
        </p:nvSpPr>
        <p:spPr bwMode="auto">
          <a:xfrm>
            <a:off x="1187450" y="443706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7" name="Rectangle 22"/>
          <p:cNvSpPr>
            <a:spLocks noChangeArrowheads="1"/>
          </p:cNvSpPr>
          <p:nvPr/>
        </p:nvSpPr>
        <p:spPr bwMode="auto">
          <a:xfrm>
            <a:off x="7308850" y="43656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graphicFrame>
        <p:nvGraphicFramePr>
          <p:cNvPr id="259074" name="Object 23"/>
          <p:cNvGraphicFramePr>
            <a:graphicFrameLocks noChangeAspect="1"/>
          </p:cNvGraphicFramePr>
          <p:nvPr/>
        </p:nvGraphicFramePr>
        <p:xfrm>
          <a:off x="2862263" y="2276475"/>
          <a:ext cx="5254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99" name="公式" r:id="rId3" imgW="164880" imgH="215640" progId="Equation.3">
                  <p:embed/>
                </p:oleObj>
              </mc:Choice>
              <mc:Fallback>
                <p:oleObj name="公式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276475"/>
                        <a:ext cx="5254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5" name="Object 24"/>
          <p:cNvGraphicFramePr>
            <a:graphicFrameLocks noChangeAspect="1"/>
          </p:cNvGraphicFramePr>
          <p:nvPr/>
        </p:nvGraphicFramePr>
        <p:xfrm>
          <a:off x="3943350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0" name="公式" r:id="rId5" imgW="177480" imgH="215640" progId="Equation.3">
                  <p:embed/>
                </p:oleObj>
              </mc:Choice>
              <mc:Fallback>
                <p:oleObj name="公式" r:id="rId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6" name="Object 25"/>
          <p:cNvGraphicFramePr>
            <a:graphicFrameLocks noChangeAspect="1"/>
          </p:cNvGraphicFramePr>
          <p:nvPr/>
        </p:nvGraphicFramePr>
        <p:xfrm>
          <a:off x="5024438" y="2276475"/>
          <a:ext cx="5635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1" name="公式" r:id="rId7" imgW="177480" imgH="228600" progId="Equation.3">
                  <p:embed/>
                </p:oleObj>
              </mc:Choice>
              <mc:Fallback>
                <p:oleObj name="公式" r:id="rId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2276475"/>
                        <a:ext cx="5635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7" name="Object 26"/>
          <p:cNvGraphicFramePr>
            <a:graphicFrameLocks noChangeAspect="1"/>
          </p:cNvGraphicFramePr>
          <p:nvPr/>
        </p:nvGraphicFramePr>
        <p:xfrm>
          <a:off x="6103938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2" name="公式" r:id="rId9" imgW="177480" imgH="215640" progId="Equation.3">
                  <p:embed/>
                </p:oleObj>
              </mc:Choice>
              <mc:Fallback>
                <p:oleObj name="公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8" name="Object 27"/>
          <p:cNvGraphicFramePr>
            <a:graphicFrameLocks noChangeAspect="1"/>
          </p:cNvGraphicFramePr>
          <p:nvPr/>
        </p:nvGraphicFramePr>
        <p:xfrm>
          <a:off x="2863850" y="3213100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3" name="公式" r:id="rId11" imgW="177480" imgH="228600" progId="Equation.3">
                  <p:embed/>
                </p:oleObj>
              </mc:Choice>
              <mc:Fallback>
                <p:oleObj name="公式" r:id="rId1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3213100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28"/>
          <p:cNvGraphicFramePr>
            <a:graphicFrameLocks noChangeAspect="1"/>
          </p:cNvGraphicFramePr>
          <p:nvPr/>
        </p:nvGraphicFramePr>
        <p:xfrm>
          <a:off x="3943350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4" name="公式" r:id="rId13" imgW="177480" imgH="228600" progId="Equation.3">
                  <p:embed/>
                </p:oleObj>
              </mc:Choice>
              <mc:Fallback>
                <p:oleObj name="公式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0" name="Object 29"/>
          <p:cNvGraphicFramePr>
            <a:graphicFrameLocks noChangeAspect="1"/>
          </p:cNvGraphicFramePr>
          <p:nvPr/>
        </p:nvGraphicFramePr>
        <p:xfrm>
          <a:off x="2863850" y="4149725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5" name="公式" r:id="rId15" imgW="177480" imgH="228600" progId="Equation.3">
                  <p:embed/>
                </p:oleObj>
              </mc:Choice>
              <mc:Fallback>
                <p:oleObj name="公式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149725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1" name="Object 30"/>
          <p:cNvGraphicFramePr>
            <a:graphicFrameLocks noChangeAspect="1"/>
          </p:cNvGraphicFramePr>
          <p:nvPr/>
        </p:nvGraphicFramePr>
        <p:xfrm>
          <a:off x="6084888" y="4149725"/>
          <a:ext cx="685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6" name="公式" r:id="rId17" imgW="215640" imgH="215640" progId="Equation.3">
                  <p:embed/>
                </p:oleObj>
              </mc:Choice>
              <mc:Fallback>
                <p:oleObj name="公式" r:id="rId17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149725"/>
                        <a:ext cx="6858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2" name="Object 31"/>
          <p:cNvGraphicFramePr>
            <a:graphicFrameLocks noChangeAspect="1"/>
          </p:cNvGraphicFramePr>
          <p:nvPr/>
        </p:nvGraphicFramePr>
        <p:xfrm>
          <a:off x="5003800" y="3233738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7" name="公式" r:id="rId19" imgW="177480" imgH="215640" progId="Equation.3">
                  <p:embed/>
                </p:oleObj>
              </mc:Choice>
              <mc:Fallback>
                <p:oleObj name="公式" r:id="rId1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233738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3" name="Object 32"/>
          <p:cNvGraphicFramePr>
            <a:graphicFrameLocks noChangeAspect="1"/>
          </p:cNvGraphicFramePr>
          <p:nvPr/>
        </p:nvGraphicFramePr>
        <p:xfrm>
          <a:off x="6084888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8" name="公式" r:id="rId21" imgW="177480" imgH="228600" progId="Equation.3">
                  <p:embed/>
                </p:oleObj>
              </mc:Choice>
              <mc:Fallback>
                <p:oleObj name="公式" r:id="rId2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4" name="Object 33"/>
          <p:cNvGraphicFramePr>
            <a:graphicFrameLocks noChangeAspect="1"/>
          </p:cNvGraphicFramePr>
          <p:nvPr/>
        </p:nvGraphicFramePr>
        <p:xfrm>
          <a:off x="3863975" y="4149725"/>
          <a:ext cx="685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09" name="公式" r:id="rId23" imgW="215640" imgH="228600" progId="Equation.3">
                  <p:embed/>
                </p:oleObj>
              </mc:Choice>
              <mc:Fallback>
                <p:oleObj name="公式" r:id="rId23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4149725"/>
                        <a:ext cx="685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5" name="Object 34"/>
          <p:cNvGraphicFramePr>
            <a:graphicFrameLocks noChangeAspect="1"/>
          </p:cNvGraphicFramePr>
          <p:nvPr/>
        </p:nvGraphicFramePr>
        <p:xfrm>
          <a:off x="4943475" y="4170363"/>
          <a:ext cx="6873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10" name="公式" r:id="rId25" imgW="215640" imgH="215640" progId="Equation.3">
                  <p:embed/>
                </p:oleObj>
              </mc:Choice>
              <mc:Fallback>
                <p:oleObj name="公式" r:id="rId25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4170363"/>
                        <a:ext cx="6873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2611" name="Object 35"/>
          <p:cNvGraphicFramePr>
            <a:graphicFrameLocks noChangeAspect="1"/>
          </p:cNvGraphicFramePr>
          <p:nvPr/>
        </p:nvGraphicFramePr>
        <p:xfrm>
          <a:off x="1547813" y="476250"/>
          <a:ext cx="58705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11" name="公式" r:id="rId27" imgW="1955520" imgH="203040" progId="Equation.3">
                  <p:embed/>
                </p:oleObj>
              </mc:Choice>
              <mc:Fallback>
                <p:oleObj name="公式" r:id="rId27" imgW="1955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76250"/>
                        <a:ext cx="58705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108" name="Rectangle 36"/>
          <p:cNvSpPr>
            <a:spLocks noChangeArrowheads="1"/>
          </p:cNvSpPr>
          <p:nvPr/>
        </p:nvSpPr>
        <p:spPr bwMode="auto">
          <a:xfrm>
            <a:off x="2555875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9" name="Rectangle 37"/>
          <p:cNvSpPr>
            <a:spLocks noChangeArrowheads="1"/>
          </p:cNvSpPr>
          <p:nvPr/>
        </p:nvSpPr>
        <p:spPr bwMode="auto">
          <a:xfrm>
            <a:off x="3708400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10" name="Rectangle 38"/>
          <p:cNvSpPr>
            <a:spLocks noChangeArrowheads="1"/>
          </p:cNvSpPr>
          <p:nvPr/>
        </p:nvSpPr>
        <p:spPr bwMode="auto">
          <a:xfrm>
            <a:off x="4787900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11" name="Rectangle 39"/>
          <p:cNvSpPr>
            <a:spLocks noChangeArrowheads="1"/>
          </p:cNvSpPr>
          <p:nvPr/>
        </p:nvSpPr>
        <p:spPr bwMode="auto">
          <a:xfrm>
            <a:off x="5867400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812088" y="1989138"/>
            <a:ext cx="13319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设在</a:t>
            </a:r>
            <a:endParaRPr lang="en-US" altLang="zh-CN">
              <a:solidFill>
                <a:srgbClr val="000000"/>
              </a:solidFill>
              <a:latin typeface="Times New Roman" pitchFamily="18" charset="0"/>
            </a:endParaRPr>
          </a:p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某点 </a:t>
            </a:r>
            <a:endParaRPr lang="en-US" altLang="zh-CN">
              <a:solidFill>
                <a:srgbClr val="000000"/>
              </a:solidFill>
              <a:latin typeface="Times New Roman" pitchFamily="18" charset="0"/>
            </a:endParaRPr>
          </a:p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取最</a:t>
            </a:r>
            <a:endParaRPr lang="en-US" altLang="zh-CN">
              <a:solidFill>
                <a:srgbClr val="000000"/>
              </a:solidFill>
              <a:latin typeface="Times New Roman" pitchFamily="18" charset="0"/>
            </a:endParaRPr>
          </a:p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大值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772445" y="3649662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3772445" y="2740818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2691358" y="3685381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2445" y="4612481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4851945" y="3685381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2705645" y="2730499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4851945" y="2748756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3772445" y="1813719"/>
            <a:ext cx="306884" cy="3508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5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矩阵的分块</a:t>
            </a:r>
            <a:r>
              <a:rPr lang="en-US" altLang="zh-CN" b="1" dirty="0" smtClean="0">
                <a:latin typeface="Times New Roman" pitchFamily="18" charset="0"/>
              </a:rPr>
              <a:t>:    </a:t>
            </a:r>
            <a:r>
              <a:rPr lang="zh-CN" altLang="en-US" b="1" dirty="0" smtClean="0">
                <a:latin typeface="Times New Roman" pitchFamily="18" charset="0"/>
              </a:rPr>
              <a:t>按某种特征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将矩阵的行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分成若干组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列也分成若干组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矩阵被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分割</a:t>
            </a:r>
            <a:r>
              <a:rPr lang="zh-CN" altLang="en-US" b="1" dirty="0">
                <a:latin typeface="Times New Roman" pitchFamily="18" charset="0"/>
              </a:rPr>
              <a:t>成</a:t>
            </a:r>
            <a:r>
              <a:rPr lang="zh-CN" altLang="en-US" b="1" dirty="0" smtClean="0">
                <a:latin typeface="Times New Roman" pitchFamily="18" charset="0"/>
              </a:rPr>
              <a:t>若干子矩阵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矩阵看成由这些子矩阵为元素排成时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称为分块矩阵 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普通矩阵的元素是数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分块矩阵的元素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是子矩阵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973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973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973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973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1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102225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smtClean="0">
                <a:latin typeface="Times New Roman" pitchFamily="18" charset="0"/>
              </a:rPr>
              <a:t>行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列分组要求是贯通的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5000"/>
              </a:lnSpc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</a:t>
            </a:r>
            <a:r>
              <a:rPr lang="zh-CN" altLang="en-US" b="1" smtClean="0">
                <a:latin typeface="Times New Roman" pitchFamily="18" charset="0"/>
              </a:rPr>
              <a:t> 不是分块矩阵</a:t>
            </a:r>
          </a:p>
        </p:txBody>
      </p:sp>
      <p:sp>
        <p:nvSpPr>
          <p:cNvPr id="7130120" name="Rectangle 8"/>
          <p:cNvSpPr>
            <a:spLocks noChangeArrowheads="1"/>
          </p:cNvSpPr>
          <p:nvPr/>
        </p:nvSpPr>
        <p:spPr bwMode="auto">
          <a:xfrm>
            <a:off x="2700338" y="2133600"/>
            <a:ext cx="1655762" cy="115093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30121" name="Rectangle 9"/>
          <p:cNvSpPr>
            <a:spLocks noChangeArrowheads="1"/>
          </p:cNvSpPr>
          <p:nvPr/>
        </p:nvSpPr>
        <p:spPr bwMode="auto">
          <a:xfrm>
            <a:off x="4427538" y="2133600"/>
            <a:ext cx="1008062" cy="2303463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30122" name="Rectangle 10"/>
          <p:cNvSpPr>
            <a:spLocks noChangeArrowheads="1"/>
          </p:cNvSpPr>
          <p:nvPr/>
        </p:nvSpPr>
        <p:spPr bwMode="auto">
          <a:xfrm>
            <a:off x="2700338" y="3357563"/>
            <a:ext cx="1655762" cy="10795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68294" name="Object 11"/>
          <p:cNvGraphicFramePr>
            <a:graphicFrameLocks noChangeAspect="1"/>
          </p:cNvGraphicFramePr>
          <p:nvPr/>
        </p:nvGraphicFramePr>
        <p:xfrm>
          <a:off x="2555875" y="2133600"/>
          <a:ext cx="3068638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17" name="公式" r:id="rId3" imgW="1168400" imgH="914400" progId="Equation.3">
                  <p:embed/>
                </p:oleObj>
              </mc:Choice>
              <mc:Fallback>
                <p:oleObj name="公式" r:id="rId3" imgW="1168400" imgH="914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3068638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3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3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13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3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3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3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20" grpId="0" animBg="1"/>
      <p:bldP spid="7130121" grpId="0" animBg="1"/>
      <p:bldP spid="7130122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778" name="AutoShape 2"/>
          <p:cNvSpPr>
            <a:spLocks noChangeArrowheads="1"/>
          </p:cNvSpPr>
          <p:nvPr/>
        </p:nvSpPr>
        <p:spPr bwMode="auto">
          <a:xfrm>
            <a:off x="2124075" y="1916113"/>
            <a:ext cx="5184775" cy="1584325"/>
          </a:xfrm>
          <a:prstGeom prst="roundRect">
            <a:avLst>
              <a:gd name="adj" fmla="val 897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5779" name="AutoShape 3"/>
          <p:cNvSpPr>
            <a:spLocks noChangeArrowheads="1"/>
          </p:cNvSpPr>
          <p:nvPr/>
        </p:nvSpPr>
        <p:spPr bwMode="auto">
          <a:xfrm>
            <a:off x="2124075" y="3573463"/>
            <a:ext cx="5184775" cy="1079500"/>
          </a:xfrm>
          <a:prstGeom prst="roundRect">
            <a:avLst>
              <a:gd name="adj" fmla="val 8977"/>
            </a:avLst>
          </a:prstGeom>
          <a:solidFill>
            <a:srgbClr val="FFCC99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5784" name="AutoShape 8"/>
          <p:cNvSpPr>
            <a:spLocks noChangeArrowheads="1"/>
          </p:cNvSpPr>
          <p:nvPr/>
        </p:nvSpPr>
        <p:spPr bwMode="auto">
          <a:xfrm>
            <a:off x="2124075" y="4724400"/>
            <a:ext cx="5184775" cy="1657350"/>
          </a:xfrm>
          <a:prstGeom prst="roundRect">
            <a:avLst>
              <a:gd name="adj" fmla="val 8977"/>
            </a:avLst>
          </a:prstGeom>
          <a:solidFill>
            <a:srgbClr val="00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5785" name="AutoShape 9"/>
          <p:cNvSpPr>
            <a:spLocks noChangeArrowheads="1"/>
          </p:cNvSpPr>
          <p:nvPr/>
        </p:nvSpPr>
        <p:spPr bwMode="auto">
          <a:xfrm>
            <a:off x="2124075" y="1916113"/>
            <a:ext cx="1943100" cy="4465637"/>
          </a:xfrm>
          <a:prstGeom prst="roundRect">
            <a:avLst>
              <a:gd name="adj" fmla="val 6870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5786" name="AutoShape 10"/>
          <p:cNvSpPr>
            <a:spLocks noChangeArrowheads="1"/>
          </p:cNvSpPr>
          <p:nvPr/>
        </p:nvSpPr>
        <p:spPr bwMode="auto">
          <a:xfrm>
            <a:off x="4140200" y="1916113"/>
            <a:ext cx="1152525" cy="4465637"/>
          </a:xfrm>
          <a:prstGeom prst="roundRect">
            <a:avLst>
              <a:gd name="adj" fmla="val 5449"/>
            </a:avLst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5787" name="AutoShape 11"/>
          <p:cNvSpPr>
            <a:spLocks noChangeArrowheads="1"/>
          </p:cNvSpPr>
          <p:nvPr/>
        </p:nvSpPr>
        <p:spPr bwMode="auto">
          <a:xfrm>
            <a:off x="5364163" y="1916113"/>
            <a:ext cx="1223962" cy="4465637"/>
          </a:xfrm>
          <a:prstGeom prst="roundRect">
            <a:avLst>
              <a:gd name="adj" fmla="val 5449"/>
            </a:avLst>
          </a:prstGeom>
          <a:solidFill>
            <a:srgbClr val="00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5788" name="AutoShape 12"/>
          <p:cNvSpPr>
            <a:spLocks noChangeArrowheads="1"/>
          </p:cNvSpPr>
          <p:nvPr/>
        </p:nvSpPr>
        <p:spPr bwMode="auto">
          <a:xfrm>
            <a:off x="6659563" y="1916113"/>
            <a:ext cx="647700" cy="4465637"/>
          </a:xfrm>
          <a:prstGeom prst="roundRect">
            <a:avLst>
              <a:gd name="adj" fmla="val 5449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69321" name="Object 14"/>
          <p:cNvGraphicFramePr>
            <a:graphicFrameLocks noChangeAspect="1"/>
          </p:cNvGraphicFramePr>
          <p:nvPr/>
        </p:nvGraphicFramePr>
        <p:xfrm>
          <a:off x="1601788" y="1916113"/>
          <a:ext cx="5870575" cy="453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57" name="公式" r:id="rId3" imgW="1993900" imgH="1828800" progId="Equation.3">
                  <p:embed/>
                </p:oleObj>
              </mc:Choice>
              <mc:Fallback>
                <p:oleObj name="公式" r:id="rId3" imgW="1993900" imgH="1828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916113"/>
                        <a:ext cx="5870575" cy="453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5791" name="Rectangle 15"/>
          <p:cNvSpPr>
            <a:spLocks noChangeArrowheads="1"/>
          </p:cNvSpPr>
          <p:nvPr/>
        </p:nvSpPr>
        <p:spPr bwMode="auto">
          <a:xfrm>
            <a:off x="2727325" y="2260600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475792" name="Rectangle 16"/>
          <p:cNvSpPr>
            <a:spLocks noChangeArrowheads="1"/>
          </p:cNvSpPr>
          <p:nvPr/>
        </p:nvSpPr>
        <p:spPr bwMode="auto">
          <a:xfrm>
            <a:off x="4311650" y="2260600"/>
            <a:ext cx="8366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475793" name="Rectangle 17"/>
          <p:cNvSpPr>
            <a:spLocks noChangeArrowheads="1"/>
          </p:cNvSpPr>
          <p:nvPr/>
        </p:nvSpPr>
        <p:spPr bwMode="auto">
          <a:xfrm>
            <a:off x="5580063" y="2276475"/>
            <a:ext cx="7858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475794" name="Rectangle 18"/>
          <p:cNvSpPr>
            <a:spLocks noChangeArrowheads="1"/>
          </p:cNvSpPr>
          <p:nvPr/>
        </p:nvSpPr>
        <p:spPr bwMode="auto">
          <a:xfrm>
            <a:off x="6588125" y="2276475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475795" name="Rectangle 19"/>
          <p:cNvSpPr>
            <a:spLocks noChangeArrowheads="1"/>
          </p:cNvSpPr>
          <p:nvPr/>
        </p:nvSpPr>
        <p:spPr bwMode="auto">
          <a:xfrm>
            <a:off x="2700338" y="3500438"/>
            <a:ext cx="7397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6475796" name="Rectangle 20"/>
          <p:cNvSpPr>
            <a:spLocks noChangeArrowheads="1"/>
          </p:cNvSpPr>
          <p:nvPr/>
        </p:nvSpPr>
        <p:spPr bwMode="auto">
          <a:xfrm>
            <a:off x="4356100" y="3500438"/>
            <a:ext cx="79216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6475797" name="Rectangle 21"/>
          <p:cNvSpPr>
            <a:spLocks noChangeArrowheads="1"/>
          </p:cNvSpPr>
          <p:nvPr/>
        </p:nvSpPr>
        <p:spPr bwMode="auto">
          <a:xfrm>
            <a:off x="5580063" y="3500438"/>
            <a:ext cx="83343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6475798" name="Rectangle 22"/>
          <p:cNvSpPr>
            <a:spLocks noChangeArrowheads="1"/>
          </p:cNvSpPr>
          <p:nvPr/>
        </p:nvSpPr>
        <p:spPr bwMode="auto">
          <a:xfrm>
            <a:off x="6588125" y="3500438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6475800" name="Rectangle 24"/>
          <p:cNvSpPr>
            <a:spLocks noChangeArrowheads="1"/>
          </p:cNvSpPr>
          <p:nvPr/>
        </p:nvSpPr>
        <p:spPr bwMode="auto">
          <a:xfrm>
            <a:off x="4356100" y="4941888"/>
            <a:ext cx="76358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6475801" name="Rectangle 25"/>
          <p:cNvSpPr>
            <a:spLocks noChangeArrowheads="1"/>
          </p:cNvSpPr>
          <p:nvPr/>
        </p:nvSpPr>
        <p:spPr bwMode="auto">
          <a:xfrm>
            <a:off x="2771775" y="4941888"/>
            <a:ext cx="7207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6475802" name="Rectangle 26"/>
          <p:cNvSpPr>
            <a:spLocks noChangeArrowheads="1"/>
          </p:cNvSpPr>
          <p:nvPr/>
        </p:nvSpPr>
        <p:spPr bwMode="auto">
          <a:xfrm>
            <a:off x="5629275" y="4941888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6475803" name="Rectangle 27"/>
          <p:cNvSpPr>
            <a:spLocks noChangeArrowheads="1"/>
          </p:cNvSpPr>
          <p:nvPr/>
        </p:nvSpPr>
        <p:spPr bwMode="auto">
          <a:xfrm>
            <a:off x="6659563" y="4941888"/>
            <a:ext cx="69373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69334" name="Rectangle 2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 smtClean="0"/>
              <a:t>矩阵的分块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4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4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4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4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4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47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64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75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75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75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75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75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75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475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75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75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75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75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75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75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75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475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75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75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75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75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75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75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75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75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75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5778" grpId="0" animBg="1"/>
      <p:bldP spid="6475779" grpId="0" animBg="1"/>
      <p:bldP spid="6475784" grpId="0" animBg="1"/>
      <p:bldP spid="6475785" grpId="0" animBg="1"/>
      <p:bldP spid="6475786" grpId="0" animBg="1"/>
      <p:bldP spid="6475787" grpId="0" animBg="1"/>
      <p:bldP spid="6475788" grpId="0" animBg="1"/>
      <p:bldP spid="6475791" grpId="0"/>
      <p:bldP spid="6475792" grpId="0"/>
      <p:bldP spid="6475793" grpId="0"/>
      <p:bldP spid="6475794" grpId="0"/>
      <p:bldP spid="6475795" grpId="0"/>
      <p:bldP spid="6475796" grpId="0"/>
      <p:bldP spid="6475797" grpId="0"/>
      <p:bldP spid="6475798" grpId="0"/>
      <p:bldP spid="6475800" grpId="0"/>
      <p:bldP spid="6475801" grpId="0"/>
      <p:bldP spid="6475802" grpId="0"/>
      <p:bldP spid="64758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3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854" name="AutoShape 6"/>
          <p:cNvSpPr>
            <a:spLocks noChangeArrowheads="1"/>
          </p:cNvSpPr>
          <p:nvPr/>
        </p:nvSpPr>
        <p:spPr bwMode="auto">
          <a:xfrm>
            <a:off x="395288" y="4149725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50855" name="AutoShape 7"/>
          <p:cNvSpPr>
            <a:spLocks noChangeArrowheads="1"/>
          </p:cNvSpPr>
          <p:nvPr/>
        </p:nvSpPr>
        <p:spPr bwMode="auto">
          <a:xfrm>
            <a:off x="33480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350857" name="Rectangle 9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8854" name="Object 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4" name="公式" r:id="rId5" imgW="748975" imgH="710891" progId="Equation.3">
                  <p:embed/>
                </p:oleObj>
              </mc:Choice>
              <mc:Fallback>
                <p:oleObj name="公式" r:id="rId5" imgW="748975" imgH="71089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15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5" name="公式" r:id="rId7" imgW="533169" imgH="710891" progId="Equation.3">
                  <p:embed/>
                </p:oleObj>
              </mc:Choice>
              <mc:Fallback>
                <p:oleObj name="公式" r:id="rId7" imgW="533169" imgH="71089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6" name="Rectangle 18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左阵取一行, 右阵取一列,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5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35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0854" grpId="0" animBg="1"/>
      <p:bldP spid="6350855" grpId="0" animBg="1"/>
      <p:bldP spid="6350857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10"/>
          <p:cNvSpPr>
            <a:spLocks noChangeArrowheads="1"/>
          </p:cNvSpPr>
          <p:nvPr/>
        </p:nvSpPr>
        <p:spPr bwMode="auto">
          <a:xfrm>
            <a:off x="2727325" y="2260600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0339" name="Rectangle 11"/>
          <p:cNvSpPr>
            <a:spLocks noChangeArrowheads="1"/>
          </p:cNvSpPr>
          <p:nvPr/>
        </p:nvSpPr>
        <p:spPr bwMode="auto">
          <a:xfrm>
            <a:off x="4311650" y="2260600"/>
            <a:ext cx="8366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70340" name="Rectangle 12"/>
          <p:cNvSpPr>
            <a:spLocks noChangeArrowheads="1"/>
          </p:cNvSpPr>
          <p:nvPr/>
        </p:nvSpPr>
        <p:spPr bwMode="auto">
          <a:xfrm>
            <a:off x="5580063" y="2276475"/>
            <a:ext cx="7858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70341" name="Rectangle 13"/>
          <p:cNvSpPr>
            <a:spLocks noChangeArrowheads="1"/>
          </p:cNvSpPr>
          <p:nvPr/>
        </p:nvSpPr>
        <p:spPr bwMode="auto">
          <a:xfrm>
            <a:off x="6588125" y="2276475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0342" name="Rectangle 14"/>
          <p:cNvSpPr>
            <a:spLocks noChangeArrowheads="1"/>
          </p:cNvSpPr>
          <p:nvPr/>
        </p:nvSpPr>
        <p:spPr bwMode="auto">
          <a:xfrm>
            <a:off x="2700338" y="3500438"/>
            <a:ext cx="7397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0343" name="Rectangle 15"/>
          <p:cNvSpPr>
            <a:spLocks noChangeArrowheads="1"/>
          </p:cNvSpPr>
          <p:nvPr/>
        </p:nvSpPr>
        <p:spPr bwMode="auto">
          <a:xfrm>
            <a:off x="4356100" y="3500438"/>
            <a:ext cx="79216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70344" name="Rectangle 16"/>
          <p:cNvSpPr>
            <a:spLocks noChangeArrowheads="1"/>
          </p:cNvSpPr>
          <p:nvPr/>
        </p:nvSpPr>
        <p:spPr bwMode="auto">
          <a:xfrm>
            <a:off x="5580063" y="3500438"/>
            <a:ext cx="83343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70345" name="Rectangle 17"/>
          <p:cNvSpPr>
            <a:spLocks noChangeArrowheads="1"/>
          </p:cNvSpPr>
          <p:nvPr/>
        </p:nvSpPr>
        <p:spPr bwMode="auto">
          <a:xfrm>
            <a:off x="6588125" y="3500438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70346" name="Rectangle 18"/>
          <p:cNvSpPr>
            <a:spLocks noChangeArrowheads="1"/>
          </p:cNvSpPr>
          <p:nvPr/>
        </p:nvSpPr>
        <p:spPr bwMode="auto">
          <a:xfrm>
            <a:off x="4356100" y="4941888"/>
            <a:ext cx="76358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70347" name="Rectangle 19"/>
          <p:cNvSpPr>
            <a:spLocks noChangeArrowheads="1"/>
          </p:cNvSpPr>
          <p:nvPr/>
        </p:nvSpPr>
        <p:spPr bwMode="auto">
          <a:xfrm>
            <a:off x="2771775" y="4941888"/>
            <a:ext cx="7207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70348" name="Rectangle 20"/>
          <p:cNvSpPr>
            <a:spLocks noChangeArrowheads="1"/>
          </p:cNvSpPr>
          <p:nvPr/>
        </p:nvSpPr>
        <p:spPr bwMode="auto">
          <a:xfrm>
            <a:off x="5629275" y="4941888"/>
            <a:ext cx="78581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70349" name="Rectangle 21"/>
          <p:cNvSpPr>
            <a:spLocks noChangeArrowheads="1"/>
          </p:cNvSpPr>
          <p:nvPr/>
        </p:nvSpPr>
        <p:spPr bwMode="auto">
          <a:xfrm>
            <a:off x="6659563" y="4941888"/>
            <a:ext cx="69373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6476822" name="AutoShape 22"/>
          <p:cNvSpPr>
            <a:spLocks noChangeArrowheads="1"/>
          </p:cNvSpPr>
          <p:nvPr/>
        </p:nvSpPr>
        <p:spPr bwMode="auto">
          <a:xfrm>
            <a:off x="2339975" y="2349500"/>
            <a:ext cx="5400675" cy="3600450"/>
          </a:xfrm>
          <a:prstGeom prst="bracketPair">
            <a:avLst>
              <a:gd name="adj" fmla="val 5778"/>
            </a:avLst>
          </a:prstGeom>
          <a:noFill/>
          <a:ln w="698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76823" name="Rectangle 2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    </a:t>
            </a:r>
            <a:r>
              <a:rPr lang="zh-CN" altLang="en-US" b="1" smtClean="0"/>
              <a:t>分块矩阵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76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476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76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76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6822" grpId="0" animBg="1"/>
      <p:bldP spid="6476823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44" name="Rectangle 4"/>
          <p:cNvSpPr>
            <a:spLocks noChangeArrowheads="1"/>
          </p:cNvSpPr>
          <p:nvPr/>
        </p:nvSpPr>
        <p:spPr bwMode="auto">
          <a:xfrm>
            <a:off x="1042988" y="1844675"/>
            <a:ext cx="1225550" cy="2016125"/>
          </a:xfrm>
          <a:prstGeom prst="rect">
            <a:avLst/>
          </a:prstGeom>
          <a:solidFill>
            <a:srgbClr val="FFCC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45" name="Rectangle 5"/>
          <p:cNvSpPr>
            <a:spLocks noChangeArrowheads="1"/>
          </p:cNvSpPr>
          <p:nvPr/>
        </p:nvSpPr>
        <p:spPr bwMode="auto">
          <a:xfrm>
            <a:off x="3492500" y="1844675"/>
            <a:ext cx="1223963" cy="2016125"/>
          </a:xfrm>
          <a:prstGeom prst="rect">
            <a:avLst/>
          </a:prstGeom>
          <a:solidFill>
            <a:srgbClr val="FFCC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46" name="Rectangle 6"/>
          <p:cNvSpPr>
            <a:spLocks noChangeArrowheads="1"/>
          </p:cNvSpPr>
          <p:nvPr/>
        </p:nvSpPr>
        <p:spPr bwMode="auto">
          <a:xfrm>
            <a:off x="6084888" y="1844675"/>
            <a:ext cx="1150937" cy="2016125"/>
          </a:xfrm>
          <a:prstGeom prst="rect">
            <a:avLst/>
          </a:prstGeom>
          <a:solidFill>
            <a:srgbClr val="FFCC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47" name="Rectangle 7"/>
          <p:cNvSpPr>
            <a:spLocks noChangeArrowheads="1"/>
          </p:cNvSpPr>
          <p:nvPr/>
        </p:nvSpPr>
        <p:spPr bwMode="auto">
          <a:xfrm>
            <a:off x="1042988" y="4005263"/>
            <a:ext cx="1225550" cy="647700"/>
          </a:xfrm>
          <a:prstGeom prst="rect">
            <a:avLst/>
          </a:prstGeom>
          <a:solidFill>
            <a:srgbClr val="FF00FF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48" name="Rectangle 8"/>
          <p:cNvSpPr>
            <a:spLocks noChangeArrowheads="1"/>
          </p:cNvSpPr>
          <p:nvPr/>
        </p:nvSpPr>
        <p:spPr bwMode="auto">
          <a:xfrm>
            <a:off x="3492500" y="4005263"/>
            <a:ext cx="1223963" cy="647700"/>
          </a:xfrm>
          <a:prstGeom prst="rect">
            <a:avLst/>
          </a:prstGeom>
          <a:solidFill>
            <a:srgbClr val="FF00FF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49" name="Rectangle 9"/>
          <p:cNvSpPr>
            <a:spLocks noChangeArrowheads="1"/>
          </p:cNvSpPr>
          <p:nvPr/>
        </p:nvSpPr>
        <p:spPr bwMode="auto">
          <a:xfrm>
            <a:off x="6084888" y="4005263"/>
            <a:ext cx="1152525" cy="647700"/>
          </a:xfrm>
          <a:prstGeom prst="rect">
            <a:avLst/>
          </a:prstGeom>
          <a:solidFill>
            <a:srgbClr val="FF00FF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50" name="Rectangle 10"/>
          <p:cNvSpPr>
            <a:spLocks noChangeArrowheads="1"/>
          </p:cNvSpPr>
          <p:nvPr/>
        </p:nvSpPr>
        <p:spPr bwMode="auto">
          <a:xfrm>
            <a:off x="2411413" y="1844675"/>
            <a:ext cx="574675" cy="2016125"/>
          </a:xfrm>
          <a:prstGeom prst="rect">
            <a:avLst/>
          </a:prstGeom>
          <a:solidFill>
            <a:srgbClr val="FF00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51" name="Rectangle 11"/>
          <p:cNvSpPr>
            <a:spLocks noChangeArrowheads="1"/>
          </p:cNvSpPr>
          <p:nvPr/>
        </p:nvSpPr>
        <p:spPr bwMode="auto">
          <a:xfrm>
            <a:off x="4859338" y="1844675"/>
            <a:ext cx="647700" cy="2016125"/>
          </a:xfrm>
          <a:prstGeom prst="rect">
            <a:avLst/>
          </a:prstGeom>
          <a:solidFill>
            <a:srgbClr val="FF00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52" name="Rectangle 12"/>
          <p:cNvSpPr>
            <a:spLocks noChangeArrowheads="1"/>
          </p:cNvSpPr>
          <p:nvPr/>
        </p:nvSpPr>
        <p:spPr bwMode="auto">
          <a:xfrm>
            <a:off x="7380288" y="1844675"/>
            <a:ext cx="646112" cy="2016125"/>
          </a:xfrm>
          <a:prstGeom prst="rect">
            <a:avLst/>
          </a:prstGeom>
          <a:solidFill>
            <a:srgbClr val="FF00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53" name="Rectangle 13"/>
          <p:cNvSpPr>
            <a:spLocks noChangeArrowheads="1"/>
          </p:cNvSpPr>
          <p:nvPr/>
        </p:nvSpPr>
        <p:spPr bwMode="auto">
          <a:xfrm>
            <a:off x="2411413" y="4005263"/>
            <a:ext cx="576262" cy="647700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54" name="Rectangle 14"/>
          <p:cNvSpPr>
            <a:spLocks noChangeArrowheads="1"/>
          </p:cNvSpPr>
          <p:nvPr/>
        </p:nvSpPr>
        <p:spPr bwMode="auto">
          <a:xfrm>
            <a:off x="4859338" y="4005263"/>
            <a:ext cx="649287" cy="647700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6655" name="Rectangle 15"/>
          <p:cNvSpPr>
            <a:spLocks noChangeArrowheads="1"/>
          </p:cNvSpPr>
          <p:nvPr/>
        </p:nvSpPr>
        <p:spPr bwMode="auto">
          <a:xfrm>
            <a:off x="7380288" y="4005263"/>
            <a:ext cx="647700" cy="647700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76656" name="Object 16"/>
          <p:cNvGraphicFramePr>
            <a:graphicFrameLocks noChangeAspect="1"/>
          </p:cNvGraphicFramePr>
          <p:nvPr/>
        </p:nvGraphicFramePr>
        <p:xfrm>
          <a:off x="468313" y="5084763"/>
          <a:ext cx="8456612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22" name="Equation" r:id="rId3" imgW="2844800" imgH="482600" progId="Equation.DSMT4">
                  <p:embed/>
                </p:oleObj>
              </mc:Choice>
              <mc:Fallback>
                <p:oleObj name="Equation" r:id="rId3" imgW="2844800" imgH="482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084763"/>
                        <a:ext cx="8456612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75" name="Object 1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755650" y="1844675"/>
          <a:ext cx="7397750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23" name="Equation" r:id="rId5" imgW="2336800" imgH="914400" progId="Equation.DSMT4">
                  <p:embed/>
                </p:oleObj>
              </mc:Choice>
              <mc:Fallback>
                <p:oleObj name="Equation" r:id="rId5" imgW="2336800" imgH="914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44675"/>
                        <a:ext cx="7397750" cy="28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76" name="AutoShape 22"/>
          <p:cNvSpPr>
            <a:spLocks noChangeArrowheads="1"/>
          </p:cNvSpPr>
          <p:nvPr/>
        </p:nvSpPr>
        <p:spPr bwMode="auto">
          <a:xfrm>
            <a:off x="900113" y="476250"/>
            <a:ext cx="3384550" cy="7921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1377" name="Rectangle 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 smtClean="0"/>
              <a:t>分块完全一致时可做分块加法</a:t>
            </a:r>
            <a:r>
              <a:rPr lang="zh-CN" altLang="en-US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7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97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76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76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76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76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76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76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76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76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97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97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76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76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97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97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76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76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76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76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97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44" grpId="0" animBg="1"/>
      <p:bldP spid="4976645" grpId="0" animBg="1"/>
      <p:bldP spid="4976646" grpId="0" animBg="1"/>
      <p:bldP spid="4976647" grpId="0" animBg="1"/>
      <p:bldP spid="4976648" grpId="0" animBg="1"/>
      <p:bldP spid="4976649" grpId="0" animBg="1"/>
      <p:bldP spid="4976650" grpId="0" animBg="1"/>
      <p:bldP spid="4976651" grpId="0" animBg="1"/>
      <p:bldP spid="4976652" grpId="0" animBg="1"/>
      <p:bldP spid="4976653" grpId="0" animBg="1"/>
      <p:bldP spid="4976654" grpId="0" animBg="1"/>
      <p:bldP spid="497665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>
                <a:latin typeface="Times New Roman" pitchFamily="18" charset="0"/>
                <a:ea typeface="华文楷体" pitchFamily="2" charset="-122"/>
              </a:rPr>
              <a:t>分块矩阵的数乘</a:t>
            </a:r>
          </a:p>
        </p:txBody>
      </p:sp>
      <p:graphicFrame>
        <p:nvGraphicFramePr>
          <p:cNvPr id="4977667" name="Object 3"/>
          <p:cNvGraphicFramePr>
            <a:graphicFrameLocks noChangeAspect="1"/>
          </p:cNvGraphicFramePr>
          <p:nvPr/>
        </p:nvGraphicFramePr>
        <p:xfrm>
          <a:off x="900113" y="2636838"/>
          <a:ext cx="726122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10" name="公式" r:id="rId3" imgW="2641600" imgH="558800" progId="Equation.3">
                  <p:embed/>
                </p:oleObj>
              </mc:Choice>
              <mc:Fallback>
                <p:oleObj name="公式" r:id="rId3" imgW="26416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36838"/>
                        <a:ext cx="7261225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77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77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>
                <a:latin typeface="Times New Roman" pitchFamily="18" charset="0"/>
                <a:ea typeface="华文楷体" pitchFamily="2" charset="-122"/>
              </a:rPr>
              <a:t>分块矩阵的转置</a:t>
            </a:r>
          </a:p>
        </p:txBody>
      </p:sp>
      <p:sp>
        <p:nvSpPr>
          <p:cNvPr id="4979717" name="Rectangle 5"/>
          <p:cNvSpPr>
            <a:spLocks noChangeArrowheads="1"/>
          </p:cNvSpPr>
          <p:nvPr/>
        </p:nvSpPr>
        <p:spPr bwMode="auto">
          <a:xfrm>
            <a:off x="1476375" y="2133600"/>
            <a:ext cx="1439863" cy="2376488"/>
          </a:xfrm>
          <a:prstGeom prst="rect">
            <a:avLst/>
          </a:prstGeom>
          <a:solidFill>
            <a:srgbClr val="FFCC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18" name="Rectangle 6"/>
          <p:cNvSpPr>
            <a:spLocks noChangeArrowheads="1"/>
          </p:cNvSpPr>
          <p:nvPr/>
        </p:nvSpPr>
        <p:spPr bwMode="auto">
          <a:xfrm>
            <a:off x="2987675" y="2133600"/>
            <a:ext cx="720725" cy="2376488"/>
          </a:xfrm>
          <a:prstGeom prst="rect">
            <a:avLst/>
          </a:prstGeom>
          <a:solidFill>
            <a:srgbClr val="FF0000">
              <a:alpha val="5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19" name="Rectangle 7"/>
          <p:cNvSpPr>
            <a:spLocks noChangeArrowheads="1"/>
          </p:cNvSpPr>
          <p:nvPr/>
        </p:nvSpPr>
        <p:spPr bwMode="auto">
          <a:xfrm>
            <a:off x="1476375" y="4581525"/>
            <a:ext cx="1439863" cy="719138"/>
          </a:xfrm>
          <a:prstGeom prst="rect">
            <a:avLst/>
          </a:prstGeom>
          <a:solidFill>
            <a:srgbClr val="FF00FF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20" name="Rectangle 8"/>
          <p:cNvSpPr>
            <a:spLocks noChangeArrowheads="1"/>
          </p:cNvSpPr>
          <p:nvPr/>
        </p:nvSpPr>
        <p:spPr bwMode="auto">
          <a:xfrm>
            <a:off x="2987675" y="4581525"/>
            <a:ext cx="720725" cy="719138"/>
          </a:xfrm>
          <a:prstGeom prst="rect">
            <a:avLst/>
          </a:prstGeom>
          <a:solidFill>
            <a:srgbClr val="3366FF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21" name="Rectangle 9"/>
          <p:cNvSpPr>
            <a:spLocks noChangeArrowheads="1"/>
          </p:cNvSpPr>
          <p:nvPr/>
        </p:nvSpPr>
        <p:spPr bwMode="auto">
          <a:xfrm>
            <a:off x="5219700" y="2636838"/>
            <a:ext cx="2087563" cy="1441450"/>
          </a:xfrm>
          <a:prstGeom prst="rect">
            <a:avLst/>
          </a:prstGeom>
          <a:solidFill>
            <a:srgbClr val="FFCC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22" name="Rectangle 10"/>
          <p:cNvSpPr>
            <a:spLocks noChangeArrowheads="1"/>
          </p:cNvSpPr>
          <p:nvPr/>
        </p:nvSpPr>
        <p:spPr bwMode="auto">
          <a:xfrm>
            <a:off x="7380288" y="2636838"/>
            <a:ext cx="720725" cy="1441450"/>
          </a:xfrm>
          <a:prstGeom prst="rect">
            <a:avLst/>
          </a:prstGeom>
          <a:solidFill>
            <a:srgbClr val="FF00FF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23" name="Rectangle 11"/>
          <p:cNvSpPr>
            <a:spLocks noChangeArrowheads="1"/>
          </p:cNvSpPr>
          <p:nvPr/>
        </p:nvSpPr>
        <p:spPr bwMode="auto">
          <a:xfrm>
            <a:off x="5219700" y="4149725"/>
            <a:ext cx="2087563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79724" name="Rectangle 12"/>
          <p:cNvSpPr>
            <a:spLocks noChangeArrowheads="1"/>
          </p:cNvSpPr>
          <p:nvPr/>
        </p:nvSpPr>
        <p:spPr bwMode="auto">
          <a:xfrm>
            <a:off x="7380288" y="4149725"/>
            <a:ext cx="720725" cy="647700"/>
          </a:xfrm>
          <a:prstGeom prst="rect">
            <a:avLst/>
          </a:prstGeom>
          <a:solidFill>
            <a:srgbClr val="3366FF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73419" name="Object 1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187450" y="1989138"/>
          <a:ext cx="2905125" cy="340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65" name="Equation" r:id="rId3" imgW="812447" imgH="952087" progId="Equation.DSMT4">
                  <p:embed/>
                </p:oleObj>
              </mc:Choice>
              <mc:Fallback>
                <p:oleObj name="Equation" r:id="rId3" imgW="812447" imgH="952087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2905125" cy="340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20" name="Object 15"/>
          <p:cNvGraphicFramePr>
            <a:graphicFrameLocks noChangeAspect="1"/>
          </p:cNvGraphicFramePr>
          <p:nvPr/>
        </p:nvGraphicFramePr>
        <p:xfrm>
          <a:off x="4140200" y="2565400"/>
          <a:ext cx="4075113" cy="242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66" name="Equation" r:id="rId5" imgW="1193800" imgH="711200" progId="Equation.DSMT4">
                  <p:embed/>
                </p:oleObj>
              </mc:Choice>
              <mc:Fallback>
                <p:oleObj name="Equation" r:id="rId5" imgW="1193800" imgH="711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565400"/>
                        <a:ext cx="4075113" cy="242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7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97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97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97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97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497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97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497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9717" grpId="0" animBg="1"/>
      <p:bldP spid="4979718" grpId="0" animBg="1"/>
      <p:bldP spid="4979719" grpId="0" animBg="1"/>
      <p:bldP spid="4979720" grpId="0" animBg="1"/>
      <p:bldP spid="4979721" grpId="0" animBg="1"/>
      <p:bldP spid="4979722" grpId="0" animBg="1"/>
      <p:bldP spid="4979723" grpId="0" animBg="1"/>
      <p:bldP spid="497972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>
                <a:latin typeface="Times New Roman" pitchFamily="18" charset="0"/>
                <a:ea typeface="华文楷体" pitchFamily="2" charset="-122"/>
              </a:rPr>
              <a:t>分块矩阵的转置</a:t>
            </a:r>
          </a:p>
        </p:txBody>
      </p:sp>
      <p:graphicFrame>
        <p:nvGraphicFramePr>
          <p:cNvPr id="274435" name="Object 3"/>
          <p:cNvGraphicFramePr>
            <a:graphicFrameLocks noChangeAspect="1"/>
          </p:cNvGraphicFramePr>
          <p:nvPr/>
        </p:nvGraphicFramePr>
        <p:xfrm>
          <a:off x="1258888" y="2708275"/>
          <a:ext cx="2935287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1" name="公式" r:id="rId3" imgW="1117600" imgH="609600" progId="Equation.3">
                  <p:embed/>
                </p:oleObj>
              </mc:Choice>
              <mc:Fallback>
                <p:oleObj name="公式" r:id="rId3" imgW="1117600" imgH="60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708275"/>
                        <a:ext cx="2935287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6" name="Object 4"/>
          <p:cNvGraphicFramePr>
            <a:graphicFrameLocks noChangeAspect="1"/>
          </p:cNvGraphicFramePr>
          <p:nvPr/>
        </p:nvGraphicFramePr>
        <p:xfrm>
          <a:off x="4211638" y="2276475"/>
          <a:ext cx="3100387" cy="252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2" name="公式" r:id="rId5" imgW="1155700" imgH="939800" progId="Equation.3">
                  <p:embed/>
                </p:oleObj>
              </mc:Choice>
              <mc:Fallback>
                <p:oleObj name="公式" r:id="rId5" imgW="11557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276475"/>
                        <a:ext cx="3100387" cy="252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</a:rPr>
              <a:t>       </a:t>
            </a:r>
            <a:endParaRPr lang="en-US" altLang="zh-CN" b="1" smtClean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6207491" name="AutoShape 3"/>
          <p:cNvSpPr>
            <a:spLocks noChangeArrowheads="1"/>
          </p:cNvSpPr>
          <p:nvPr/>
        </p:nvSpPr>
        <p:spPr bwMode="auto">
          <a:xfrm>
            <a:off x="468313" y="3213100"/>
            <a:ext cx="4895850" cy="865188"/>
          </a:xfrm>
          <a:prstGeom prst="foldedCorner">
            <a:avLst>
              <a:gd name="adj" fmla="val 12500"/>
            </a:avLst>
          </a:prstGeom>
          <a:solidFill>
            <a:srgbClr val="99CC00">
              <a:alpha val="50195"/>
            </a:srgbClr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5460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45339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smtClean="0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1.  </a:t>
            </a:r>
            <a:r>
              <a:rPr lang="zh-CN" altLang="en-US" sz="4000" b="1" smtClean="0">
                <a:latin typeface="Times New Roman" pitchFamily="18" charset="0"/>
              </a:rPr>
              <a:t>矩阵的分块</a:t>
            </a:r>
          </a:p>
          <a:p>
            <a:pPr eaLnBrk="1" hangingPunct="1"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2.  </a:t>
            </a:r>
            <a:r>
              <a:rPr lang="zh-CN" altLang="en-US" sz="4000" b="1" smtClean="0">
                <a:latin typeface="Times New Roman" pitchFamily="18" charset="0"/>
              </a:rPr>
              <a:t>矩阵的分块乘法</a:t>
            </a:r>
            <a:endParaRPr lang="zh-CN" altLang="en-US" sz="4000" b="1" smtClean="0"/>
          </a:p>
          <a:p>
            <a:pPr eaLnBrk="1" hangingPunct="1"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20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7491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AutoShape 7"/>
          <p:cNvSpPr>
            <a:spLocks noChangeArrowheads="1"/>
          </p:cNvSpPr>
          <p:nvPr/>
        </p:nvSpPr>
        <p:spPr bwMode="auto">
          <a:xfrm>
            <a:off x="3132138" y="4724400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3" name="AutoShape 10"/>
          <p:cNvSpPr>
            <a:spLocks noChangeArrowheads="1"/>
          </p:cNvSpPr>
          <p:nvPr/>
        </p:nvSpPr>
        <p:spPr bwMode="auto">
          <a:xfrm>
            <a:off x="3995738" y="4724400"/>
            <a:ext cx="576262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4" name="AutoShape 15"/>
          <p:cNvSpPr>
            <a:spLocks noChangeArrowheads="1"/>
          </p:cNvSpPr>
          <p:nvPr/>
        </p:nvSpPr>
        <p:spPr bwMode="auto">
          <a:xfrm>
            <a:off x="4859338" y="5445125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5" name="AutoShape 16"/>
          <p:cNvSpPr>
            <a:spLocks noChangeArrowheads="1"/>
          </p:cNvSpPr>
          <p:nvPr/>
        </p:nvSpPr>
        <p:spPr bwMode="auto">
          <a:xfrm>
            <a:off x="5724525" y="5445125"/>
            <a:ext cx="576263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6" name="AutoShape 19"/>
          <p:cNvSpPr>
            <a:spLocks noChangeArrowheads="1"/>
          </p:cNvSpPr>
          <p:nvPr/>
        </p:nvSpPr>
        <p:spPr bwMode="auto">
          <a:xfrm>
            <a:off x="3132138" y="4005263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7" name="AutoShape 20"/>
          <p:cNvSpPr>
            <a:spLocks noChangeArrowheads="1"/>
          </p:cNvSpPr>
          <p:nvPr/>
        </p:nvSpPr>
        <p:spPr bwMode="auto">
          <a:xfrm>
            <a:off x="3132138" y="5445125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8" name="AutoShape 21"/>
          <p:cNvSpPr>
            <a:spLocks noChangeArrowheads="1"/>
          </p:cNvSpPr>
          <p:nvPr/>
        </p:nvSpPr>
        <p:spPr bwMode="auto">
          <a:xfrm>
            <a:off x="4859338" y="4005263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89" name="AutoShape 22"/>
          <p:cNvSpPr>
            <a:spLocks noChangeArrowheads="1"/>
          </p:cNvSpPr>
          <p:nvPr/>
        </p:nvSpPr>
        <p:spPr bwMode="auto">
          <a:xfrm>
            <a:off x="4859338" y="4724400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0" name="AutoShape 23"/>
          <p:cNvSpPr>
            <a:spLocks noChangeArrowheads="1"/>
          </p:cNvSpPr>
          <p:nvPr/>
        </p:nvSpPr>
        <p:spPr bwMode="auto">
          <a:xfrm>
            <a:off x="3995738" y="4005263"/>
            <a:ext cx="576262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1" name="AutoShape 24"/>
          <p:cNvSpPr>
            <a:spLocks noChangeArrowheads="1"/>
          </p:cNvSpPr>
          <p:nvPr/>
        </p:nvSpPr>
        <p:spPr bwMode="auto">
          <a:xfrm>
            <a:off x="3995738" y="5445125"/>
            <a:ext cx="576262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2" name="AutoShape 25"/>
          <p:cNvSpPr>
            <a:spLocks noChangeArrowheads="1"/>
          </p:cNvSpPr>
          <p:nvPr/>
        </p:nvSpPr>
        <p:spPr bwMode="auto">
          <a:xfrm>
            <a:off x="5724525" y="4005263"/>
            <a:ext cx="576263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3" name="AutoShape 26"/>
          <p:cNvSpPr>
            <a:spLocks noChangeArrowheads="1"/>
          </p:cNvSpPr>
          <p:nvPr/>
        </p:nvSpPr>
        <p:spPr bwMode="auto">
          <a:xfrm>
            <a:off x="5724525" y="4724400"/>
            <a:ext cx="576263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76494" name="Object 27"/>
          <p:cNvGraphicFramePr>
            <a:graphicFrameLocks noChangeAspect="1"/>
          </p:cNvGraphicFramePr>
          <p:nvPr/>
        </p:nvGraphicFramePr>
        <p:xfrm>
          <a:off x="2411413" y="4005263"/>
          <a:ext cx="4144962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1" name="公式" r:id="rId3" imgW="1346200" imgH="711200" progId="Equation.3">
                  <p:embed/>
                </p:oleObj>
              </mc:Choice>
              <mc:Fallback>
                <p:oleObj name="公式" r:id="rId3" imgW="1346200" imgH="71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005263"/>
                        <a:ext cx="4144962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6350" name="AutoShape 30"/>
          <p:cNvSpPr>
            <a:spLocks noChangeArrowheads="1"/>
          </p:cNvSpPr>
          <p:nvPr/>
        </p:nvSpPr>
        <p:spPr bwMode="auto">
          <a:xfrm>
            <a:off x="3132138" y="4724400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6" name="AutoShape 33"/>
          <p:cNvSpPr>
            <a:spLocks noChangeArrowheads="1"/>
          </p:cNvSpPr>
          <p:nvPr/>
        </p:nvSpPr>
        <p:spPr bwMode="auto">
          <a:xfrm>
            <a:off x="4859338" y="5445125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7" name="AutoShape 34"/>
          <p:cNvSpPr>
            <a:spLocks noChangeArrowheads="1"/>
          </p:cNvSpPr>
          <p:nvPr/>
        </p:nvSpPr>
        <p:spPr bwMode="auto">
          <a:xfrm>
            <a:off x="3132138" y="4005263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8" name="AutoShape 35"/>
          <p:cNvSpPr>
            <a:spLocks noChangeArrowheads="1"/>
          </p:cNvSpPr>
          <p:nvPr/>
        </p:nvSpPr>
        <p:spPr bwMode="auto">
          <a:xfrm>
            <a:off x="3132138" y="5445125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499" name="AutoShape 36"/>
          <p:cNvSpPr>
            <a:spLocks noChangeArrowheads="1"/>
          </p:cNvSpPr>
          <p:nvPr/>
        </p:nvSpPr>
        <p:spPr bwMode="auto">
          <a:xfrm>
            <a:off x="4859338" y="4005263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6500" name="AutoShape 37"/>
          <p:cNvSpPr>
            <a:spLocks noChangeArrowheads="1"/>
          </p:cNvSpPr>
          <p:nvPr/>
        </p:nvSpPr>
        <p:spPr bwMode="auto">
          <a:xfrm>
            <a:off x="4859338" y="4724400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6359" name="AutoShape 39"/>
          <p:cNvSpPr>
            <a:spLocks noChangeArrowheads="1"/>
          </p:cNvSpPr>
          <p:nvPr/>
        </p:nvSpPr>
        <p:spPr bwMode="auto">
          <a:xfrm>
            <a:off x="1619250" y="1700213"/>
            <a:ext cx="36004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6361" name="AutoShape 41"/>
          <p:cNvSpPr>
            <a:spLocks noChangeArrowheads="1"/>
          </p:cNvSpPr>
          <p:nvPr/>
        </p:nvSpPr>
        <p:spPr bwMode="auto">
          <a:xfrm>
            <a:off x="5724525" y="260350"/>
            <a:ext cx="720725" cy="338455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76503" name="Object 42"/>
          <p:cNvGraphicFramePr>
            <a:graphicFrameLocks noChangeAspect="1"/>
          </p:cNvGraphicFramePr>
          <p:nvPr/>
        </p:nvGraphicFramePr>
        <p:xfrm>
          <a:off x="1401763" y="1052513"/>
          <a:ext cx="4038600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2" name="公式" r:id="rId5" imgW="1358310" imgH="710891" progId="Equation.3">
                  <p:embed/>
                </p:oleObj>
              </mc:Choice>
              <mc:Fallback>
                <p:oleObj name="公式" r:id="rId5" imgW="1358310" imgH="710891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1052513"/>
                        <a:ext cx="4038600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04" name="Object 43"/>
          <p:cNvGraphicFramePr>
            <a:graphicFrameLocks noChangeAspect="1"/>
          </p:cNvGraphicFramePr>
          <p:nvPr/>
        </p:nvGraphicFramePr>
        <p:xfrm>
          <a:off x="5594350" y="260350"/>
          <a:ext cx="18065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3" name="公式" r:id="rId7" imgW="596900" imgH="1143000" progId="Equation.3">
                  <p:embed/>
                </p:oleObj>
              </mc:Choice>
              <mc:Fallback>
                <p:oleObj name="公式" r:id="rId7" imgW="596900" imgH="11430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60350"/>
                        <a:ext cx="18065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56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456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45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6350" grpId="0" animBg="1"/>
      <p:bldP spid="6456359" grpId="0" animBg="1"/>
      <p:bldP spid="6456361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8370" name="AutoShape 2"/>
          <p:cNvSpPr>
            <a:spLocks noChangeArrowheads="1"/>
          </p:cNvSpPr>
          <p:nvPr/>
        </p:nvSpPr>
        <p:spPr bwMode="auto">
          <a:xfrm>
            <a:off x="1619250" y="1700213"/>
            <a:ext cx="20891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1" name="AutoShape 3"/>
          <p:cNvSpPr>
            <a:spLocks noChangeArrowheads="1"/>
          </p:cNvSpPr>
          <p:nvPr/>
        </p:nvSpPr>
        <p:spPr bwMode="auto">
          <a:xfrm>
            <a:off x="5724525" y="260350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2" name="AutoShape 4"/>
          <p:cNvSpPr>
            <a:spLocks noChangeArrowheads="1"/>
          </p:cNvSpPr>
          <p:nvPr/>
        </p:nvSpPr>
        <p:spPr bwMode="auto">
          <a:xfrm>
            <a:off x="3132138" y="4724400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3" name="AutoShape 5"/>
          <p:cNvSpPr>
            <a:spLocks noChangeArrowheads="1"/>
          </p:cNvSpPr>
          <p:nvPr/>
        </p:nvSpPr>
        <p:spPr bwMode="auto">
          <a:xfrm>
            <a:off x="3779838" y="1700213"/>
            <a:ext cx="144145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4" name="AutoShape 6"/>
          <p:cNvSpPr>
            <a:spLocks noChangeArrowheads="1"/>
          </p:cNvSpPr>
          <p:nvPr/>
        </p:nvSpPr>
        <p:spPr bwMode="auto">
          <a:xfrm>
            <a:off x="5724525" y="2349500"/>
            <a:ext cx="720725" cy="12954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5" name="AutoShape 7"/>
          <p:cNvSpPr>
            <a:spLocks noChangeArrowheads="1"/>
          </p:cNvSpPr>
          <p:nvPr/>
        </p:nvSpPr>
        <p:spPr bwMode="auto">
          <a:xfrm>
            <a:off x="3995738" y="4724400"/>
            <a:ext cx="576262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6" name="AutoShape 8"/>
          <p:cNvSpPr>
            <a:spLocks noChangeArrowheads="1"/>
          </p:cNvSpPr>
          <p:nvPr/>
        </p:nvSpPr>
        <p:spPr bwMode="auto">
          <a:xfrm>
            <a:off x="1619250" y="2420938"/>
            <a:ext cx="20891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7" name="AutoShape 9"/>
          <p:cNvSpPr>
            <a:spLocks noChangeArrowheads="1"/>
          </p:cNvSpPr>
          <p:nvPr/>
        </p:nvSpPr>
        <p:spPr bwMode="auto">
          <a:xfrm>
            <a:off x="6516688" y="260350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8" name="AutoShape 10"/>
          <p:cNvSpPr>
            <a:spLocks noChangeArrowheads="1"/>
          </p:cNvSpPr>
          <p:nvPr/>
        </p:nvSpPr>
        <p:spPr bwMode="auto">
          <a:xfrm>
            <a:off x="3779838" y="2420938"/>
            <a:ext cx="144145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79" name="AutoShape 11"/>
          <p:cNvSpPr>
            <a:spLocks noChangeArrowheads="1"/>
          </p:cNvSpPr>
          <p:nvPr/>
        </p:nvSpPr>
        <p:spPr bwMode="auto">
          <a:xfrm>
            <a:off x="6516688" y="2349500"/>
            <a:ext cx="720725" cy="12954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80" name="AutoShape 12"/>
          <p:cNvSpPr>
            <a:spLocks noChangeArrowheads="1"/>
          </p:cNvSpPr>
          <p:nvPr/>
        </p:nvSpPr>
        <p:spPr bwMode="auto">
          <a:xfrm>
            <a:off x="4859338" y="5445125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81" name="AutoShape 13"/>
          <p:cNvSpPr>
            <a:spLocks noChangeArrowheads="1"/>
          </p:cNvSpPr>
          <p:nvPr/>
        </p:nvSpPr>
        <p:spPr bwMode="auto">
          <a:xfrm>
            <a:off x="5724525" y="5445125"/>
            <a:ext cx="576263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82" name="AutoShape 14"/>
          <p:cNvSpPr>
            <a:spLocks noChangeArrowheads="1"/>
          </p:cNvSpPr>
          <p:nvPr/>
        </p:nvSpPr>
        <p:spPr bwMode="auto">
          <a:xfrm>
            <a:off x="1619250" y="981075"/>
            <a:ext cx="20891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83" name="AutoShape 15"/>
          <p:cNvSpPr>
            <a:spLocks noChangeArrowheads="1"/>
          </p:cNvSpPr>
          <p:nvPr/>
        </p:nvSpPr>
        <p:spPr bwMode="auto">
          <a:xfrm>
            <a:off x="3779838" y="981075"/>
            <a:ext cx="144145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0" name="AutoShape 16"/>
          <p:cNvSpPr>
            <a:spLocks noChangeArrowheads="1"/>
          </p:cNvSpPr>
          <p:nvPr/>
        </p:nvSpPr>
        <p:spPr bwMode="auto">
          <a:xfrm>
            <a:off x="3132138" y="4005263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1" name="AutoShape 17"/>
          <p:cNvSpPr>
            <a:spLocks noChangeArrowheads="1"/>
          </p:cNvSpPr>
          <p:nvPr/>
        </p:nvSpPr>
        <p:spPr bwMode="auto">
          <a:xfrm>
            <a:off x="3132138" y="5445125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2" name="AutoShape 18"/>
          <p:cNvSpPr>
            <a:spLocks noChangeArrowheads="1"/>
          </p:cNvSpPr>
          <p:nvPr/>
        </p:nvSpPr>
        <p:spPr bwMode="auto">
          <a:xfrm>
            <a:off x="4859338" y="4005263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3" name="AutoShape 19"/>
          <p:cNvSpPr>
            <a:spLocks noChangeArrowheads="1"/>
          </p:cNvSpPr>
          <p:nvPr/>
        </p:nvSpPr>
        <p:spPr bwMode="auto">
          <a:xfrm>
            <a:off x="4859338" y="4724400"/>
            <a:ext cx="5762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4" name="AutoShape 20"/>
          <p:cNvSpPr>
            <a:spLocks noChangeArrowheads="1"/>
          </p:cNvSpPr>
          <p:nvPr/>
        </p:nvSpPr>
        <p:spPr bwMode="auto">
          <a:xfrm>
            <a:off x="3995738" y="4005263"/>
            <a:ext cx="576262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5" name="AutoShape 21"/>
          <p:cNvSpPr>
            <a:spLocks noChangeArrowheads="1"/>
          </p:cNvSpPr>
          <p:nvPr/>
        </p:nvSpPr>
        <p:spPr bwMode="auto">
          <a:xfrm>
            <a:off x="3995738" y="5445125"/>
            <a:ext cx="576262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6" name="AutoShape 22"/>
          <p:cNvSpPr>
            <a:spLocks noChangeArrowheads="1"/>
          </p:cNvSpPr>
          <p:nvPr/>
        </p:nvSpPr>
        <p:spPr bwMode="auto">
          <a:xfrm>
            <a:off x="5724525" y="4005263"/>
            <a:ext cx="576263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7527" name="AutoShape 23"/>
          <p:cNvSpPr>
            <a:spLocks noChangeArrowheads="1"/>
          </p:cNvSpPr>
          <p:nvPr/>
        </p:nvSpPr>
        <p:spPr bwMode="auto">
          <a:xfrm>
            <a:off x="5724525" y="4724400"/>
            <a:ext cx="576263" cy="6492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77528" name="Object 24"/>
          <p:cNvGraphicFramePr>
            <a:graphicFrameLocks noChangeAspect="1"/>
          </p:cNvGraphicFramePr>
          <p:nvPr/>
        </p:nvGraphicFramePr>
        <p:xfrm>
          <a:off x="2411413" y="4005263"/>
          <a:ext cx="4144962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3" name="公式" r:id="rId3" imgW="1346200" imgH="711200" progId="Equation.3">
                  <p:embed/>
                </p:oleObj>
              </mc:Choice>
              <mc:Fallback>
                <p:oleObj name="公式" r:id="rId3" imgW="1346200" imgH="711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005263"/>
                        <a:ext cx="4144962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29" name="Object 25"/>
          <p:cNvGraphicFramePr>
            <a:graphicFrameLocks noChangeAspect="1"/>
          </p:cNvGraphicFramePr>
          <p:nvPr/>
        </p:nvGraphicFramePr>
        <p:xfrm>
          <a:off x="1401763" y="1052513"/>
          <a:ext cx="4038600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4" name="公式" r:id="rId5" imgW="1358310" imgH="710891" progId="Equation.3">
                  <p:embed/>
                </p:oleObj>
              </mc:Choice>
              <mc:Fallback>
                <p:oleObj name="公式" r:id="rId5" imgW="1358310" imgH="71089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1052513"/>
                        <a:ext cx="4038600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30" name="Object 26"/>
          <p:cNvGraphicFramePr>
            <a:graphicFrameLocks noChangeAspect="1"/>
          </p:cNvGraphicFramePr>
          <p:nvPr/>
        </p:nvGraphicFramePr>
        <p:xfrm>
          <a:off x="5594350" y="260350"/>
          <a:ext cx="18065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5" name="公式" r:id="rId7" imgW="596900" imgH="1143000" progId="Equation.3">
                  <p:embed/>
                </p:oleObj>
              </mc:Choice>
              <mc:Fallback>
                <p:oleObj name="公式" r:id="rId7" imgW="596900" imgH="1143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60350"/>
                        <a:ext cx="18065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8395" name="AutoShape 27"/>
          <p:cNvSpPr>
            <a:spLocks noChangeArrowheads="1"/>
          </p:cNvSpPr>
          <p:nvPr/>
        </p:nvSpPr>
        <p:spPr bwMode="auto">
          <a:xfrm>
            <a:off x="3132138" y="4724400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98" name="AutoShape 30"/>
          <p:cNvSpPr>
            <a:spLocks noChangeArrowheads="1"/>
          </p:cNvSpPr>
          <p:nvPr/>
        </p:nvSpPr>
        <p:spPr bwMode="auto">
          <a:xfrm>
            <a:off x="4859338" y="5445125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399" name="AutoShape 31"/>
          <p:cNvSpPr>
            <a:spLocks noChangeArrowheads="1"/>
          </p:cNvSpPr>
          <p:nvPr/>
        </p:nvSpPr>
        <p:spPr bwMode="auto">
          <a:xfrm>
            <a:off x="3132138" y="4005263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400" name="AutoShape 32"/>
          <p:cNvSpPr>
            <a:spLocks noChangeArrowheads="1"/>
          </p:cNvSpPr>
          <p:nvPr/>
        </p:nvSpPr>
        <p:spPr bwMode="auto">
          <a:xfrm>
            <a:off x="3132138" y="5445125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401" name="AutoShape 33"/>
          <p:cNvSpPr>
            <a:spLocks noChangeArrowheads="1"/>
          </p:cNvSpPr>
          <p:nvPr/>
        </p:nvSpPr>
        <p:spPr bwMode="auto">
          <a:xfrm>
            <a:off x="4859338" y="4005263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8402" name="AutoShape 34"/>
          <p:cNvSpPr>
            <a:spLocks noChangeArrowheads="1"/>
          </p:cNvSpPr>
          <p:nvPr/>
        </p:nvSpPr>
        <p:spPr bwMode="auto">
          <a:xfrm>
            <a:off x="4859338" y="4724400"/>
            <a:ext cx="1441450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4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458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458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458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5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4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4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58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58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458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458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6458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4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64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58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58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4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64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58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58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45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64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6458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6458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6458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6458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6458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6458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6458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458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6458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6458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458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458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8370" grpId="0" animBg="1"/>
      <p:bldP spid="6458371" grpId="0" animBg="1"/>
      <p:bldP spid="6458372" grpId="0" animBg="1"/>
      <p:bldP spid="6458373" grpId="0" animBg="1"/>
      <p:bldP spid="6458374" grpId="0" animBg="1"/>
      <p:bldP spid="6458375" grpId="0" animBg="1"/>
      <p:bldP spid="6458376" grpId="0" animBg="1"/>
      <p:bldP spid="6458377" grpId="0" animBg="1"/>
      <p:bldP spid="6458378" grpId="0" animBg="1"/>
      <p:bldP spid="6458379" grpId="0" animBg="1"/>
      <p:bldP spid="6458380" grpId="0" animBg="1"/>
      <p:bldP spid="6458381" grpId="0" animBg="1"/>
      <p:bldP spid="6458382" grpId="0" animBg="1"/>
      <p:bldP spid="6458383" grpId="0" animBg="1"/>
      <p:bldP spid="6458395" grpId="0" animBg="1"/>
      <p:bldP spid="6458398" grpId="0" animBg="1"/>
      <p:bldP spid="6458399" grpId="0" animBg="1"/>
      <p:bldP spid="6458400" grpId="0" animBg="1"/>
      <p:bldP spid="6458401" grpId="0" animBg="1"/>
      <p:bldP spid="6458402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AutoShape 2"/>
          <p:cNvSpPr>
            <a:spLocks noChangeArrowheads="1"/>
          </p:cNvSpPr>
          <p:nvPr/>
        </p:nvSpPr>
        <p:spPr bwMode="auto">
          <a:xfrm>
            <a:off x="1619250" y="1700213"/>
            <a:ext cx="20891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1" name="AutoShape 3"/>
          <p:cNvSpPr>
            <a:spLocks noChangeArrowheads="1"/>
          </p:cNvSpPr>
          <p:nvPr/>
        </p:nvSpPr>
        <p:spPr bwMode="auto">
          <a:xfrm>
            <a:off x="5724525" y="260350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2" name="AutoShape 5"/>
          <p:cNvSpPr>
            <a:spLocks noChangeArrowheads="1"/>
          </p:cNvSpPr>
          <p:nvPr/>
        </p:nvSpPr>
        <p:spPr bwMode="auto">
          <a:xfrm>
            <a:off x="3779838" y="1700213"/>
            <a:ext cx="144145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3" name="AutoShape 6"/>
          <p:cNvSpPr>
            <a:spLocks noChangeArrowheads="1"/>
          </p:cNvSpPr>
          <p:nvPr/>
        </p:nvSpPr>
        <p:spPr bwMode="auto">
          <a:xfrm>
            <a:off x="5724525" y="2349500"/>
            <a:ext cx="720725" cy="12954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4" name="AutoShape 8"/>
          <p:cNvSpPr>
            <a:spLocks noChangeArrowheads="1"/>
          </p:cNvSpPr>
          <p:nvPr/>
        </p:nvSpPr>
        <p:spPr bwMode="auto">
          <a:xfrm>
            <a:off x="1619250" y="2420938"/>
            <a:ext cx="20891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5" name="AutoShape 9"/>
          <p:cNvSpPr>
            <a:spLocks noChangeArrowheads="1"/>
          </p:cNvSpPr>
          <p:nvPr/>
        </p:nvSpPr>
        <p:spPr bwMode="auto">
          <a:xfrm>
            <a:off x="6516688" y="260350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6" name="AutoShape 10"/>
          <p:cNvSpPr>
            <a:spLocks noChangeArrowheads="1"/>
          </p:cNvSpPr>
          <p:nvPr/>
        </p:nvSpPr>
        <p:spPr bwMode="auto">
          <a:xfrm>
            <a:off x="3779838" y="2420938"/>
            <a:ext cx="144145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7" name="AutoShape 11"/>
          <p:cNvSpPr>
            <a:spLocks noChangeArrowheads="1"/>
          </p:cNvSpPr>
          <p:nvPr/>
        </p:nvSpPr>
        <p:spPr bwMode="auto">
          <a:xfrm>
            <a:off x="6516688" y="2349500"/>
            <a:ext cx="720725" cy="12954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8" name="AutoShape 14"/>
          <p:cNvSpPr>
            <a:spLocks noChangeArrowheads="1"/>
          </p:cNvSpPr>
          <p:nvPr/>
        </p:nvSpPr>
        <p:spPr bwMode="auto">
          <a:xfrm>
            <a:off x="1619250" y="981075"/>
            <a:ext cx="20891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78539" name="AutoShape 15"/>
          <p:cNvSpPr>
            <a:spLocks noChangeArrowheads="1"/>
          </p:cNvSpPr>
          <p:nvPr/>
        </p:nvSpPr>
        <p:spPr bwMode="auto">
          <a:xfrm>
            <a:off x="3779838" y="981075"/>
            <a:ext cx="144145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78540" name="Object 25"/>
          <p:cNvGraphicFramePr>
            <a:graphicFrameLocks noChangeAspect="1"/>
          </p:cNvGraphicFramePr>
          <p:nvPr/>
        </p:nvGraphicFramePr>
        <p:xfrm>
          <a:off x="1401763" y="1052513"/>
          <a:ext cx="4038600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17" name="公式" r:id="rId3" imgW="1358310" imgH="710891" progId="Equation.3">
                  <p:embed/>
                </p:oleObj>
              </mc:Choice>
              <mc:Fallback>
                <p:oleObj name="公式" r:id="rId3" imgW="1358310" imgH="71089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1052513"/>
                        <a:ext cx="4038600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41" name="Object 26"/>
          <p:cNvGraphicFramePr>
            <a:graphicFrameLocks noChangeAspect="1"/>
          </p:cNvGraphicFramePr>
          <p:nvPr/>
        </p:nvGraphicFramePr>
        <p:xfrm>
          <a:off x="5594350" y="260350"/>
          <a:ext cx="18065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18" name="公式" r:id="rId5" imgW="596900" imgH="1143000" progId="Equation.3">
                  <p:embed/>
                </p:oleObj>
              </mc:Choice>
              <mc:Fallback>
                <p:oleObj name="公式" r:id="rId5" imgW="596900" imgH="1143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60350"/>
                        <a:ext cx="18065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9426" name="AutoShape 34"/>
          <p:cNvSpPr>
            <a:spLocks noChangeArrowheads="1"/>
          </p:cNvSpPr>
          <p:nvPr/>
        </p:nvSpPr>
        <p:spPr bwMode="auto">
          <a:xfrm>
            <a:off x="2771775" y="4076700"/>
            <a:ext cx="1655763" cy="2016125"/>
          </a:xfrm>
          <a:prstGeom prst="roundRect">
            <a:avLst>
              <a:gd name="adj" fmla="val 10019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9427" name="AutoShape 35"/>
          <p:cNvSpPr>
            <a:spLocks noChangeArrowheads="1"/>
          </p:cNvSpPr>
          <p:nvPr/>
        </p:nvSpPr>
        <p:spPr bwMode="auto">
          <a:xfrm>
            <a:off x="5364163" y="4076700"/>
            <a:ext cx="1584325" cy="2016125"/>
          </a:xfrm>
          <a:prstGeom prst="roundRect">
            <a:avLst>
              <a:gd name="adj" fmla="val 1001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59430" name="Object 38"/>
          <p:cNvGraphicFramePr>
            <a:graphicFrameLocks noChangeAspect="1"/>
          </p:cNvGraphicFramePr>
          <p:nvPr/>
        </p:nvGraphicFramePr>
        <p:xfrm>
          <a:off x="2109788" y="4005263"/>
          <a:ext cx="4965700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19" name="公式" r:id="rId7" imgW="1612900" imgH="711200" progId="Equation.3">
                  <p:embed/>
                </p:oleObj>
              </mc:Choice>
              <mc:Fallback>
                <p:oleObj name="公式" r:id="rId7" imgW="1612900" imgH="7112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4005263"/>
                        <a:ext cx="4965700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9432" name="Rectangle 40"/>
          <p:cNvSpPr>
            <a:spLocks noChangeArrowheads="1"/>
          </p:cNvSpPr>
          <p:nvPr/>
        </p:nvSpPr>
        <p:spPr bwMode="auto">
          <a:xfrm>
            <a:off x="2160588" y="1295400"/>
            <a:ext cx="98742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88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459433" name="Rectangle 41"/>
          <p:cNvSpPr>
            <a:spLocks noChangeArrowheads="1"/>
          </p:cNvSpPr>
          <p:nvPr/>
        </p:nvSpPr>
        <p:spPr bwMode="auto">
          <a:xfrm>
            <a:off x="3995738" y="1268413"/>
            <a:ext cx="987425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8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459434" name="Rectangle 42"/>
          <p:cNvSpPr>
            <a:spLocks noChangeArrowheads="1"/>
          </p:cNvSpPr>
          <p:nvPr/>
        </p:nvSpPr>
        <p:spPr bwMode="auto">
          <a:xfrm>
            <a:off x="6011863" y="549275"/>
            <a:ext cx="98742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8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459435" name="Rectangle 43"/>
          <p:cNvSpPr>
            <a:spLocks noChangeArrowheads="1"/>
          </p:cNvSpPr>
          <p:nvPr/>
        </p:nvSpPr>
        <p:spPr bwMode="auto">
          <a:xfrm>
            <a:off x="6011863" y="2276475"/>
            <a:ext cx="98742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8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459436" name="Rectangle 44"/>
          <p:cNvSpPr>
            <a:spLocks noChangeArrowheads="1"/>
          </p:cNvSpPr>
          <p:nvPr/>
        </p:nvSpPr>
        <p:spPr bwMode="auto">
          <a:xfrm>
            <a:off x="2627313" y="4437063"/>
            <a:ext cx="198755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8800">
                <a:solidFill>
                  <a:srgbClr val="000000"/>
                </a:solidFill>
              </a:rPr>
              <a:t>AC</a:t>
            </a:r>
          </a:p>
        </p:txBody>
      </p:sp>
      <p:sp>
        <p:nvSpPr>
          <p:cNvPr id="6459437" name="Rectangle 45"/>
          <p:cNvSpPr>
            <a:spLocks noChangeArrowheads="1"/>
          </p:cNvSpPr>
          <p:nvPr/>
        </p:nvSpPr>
        <p:spPr bwMode="auto">
          <a:xfrm>
            <a:off x="5148263" y="4437063"/>
            <a:ext cx="2058987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8800">
                <a:solidFill>
                  <a:srgbClr val="000000"/>
                </a:solidFill>
              </a:rPr>
              <a:t>BD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9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9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9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59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59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59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9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9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59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59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59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59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9426" grpId="0" animBg="1"/>
      <p:bldP spid="6459427" grpId="0" animBg="1"/>
      <p:bldP spid="6459432" grpId="0"/>
      <p:bldP spid="6459433" grpId="0"/>
      <p:bldP spid="6459434" grpId="0"/>
      <p:bldP spid="6459435" grpId="0"/>
      <p:bldP spid="6459436" grpId="0"/>
      <p:bldP spid="6459437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AutoShape 3"/>
          <p:cNvSpPr>
            <a:spLocks noChangeArrowheads="1"/>
          </p:cNvSpPr>
          <p:nvPr/>
        </p:nvSpPr>
        <p:spPr bwMode="auto">
          <a:xfrm>
            <a:off x="5724525" y="188913"/>
            <a:ext cx="1511300" cy="2087562"/>
          </a:xfrm>
          <a:prstGeom prst="roundRect">
            <a:avLst>
              <a:gd name="adj" fmla="val 10704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18" name="AutoShape 5"/>
          <p:cNvSpPr>
            <a:spLocks noChangeArrowheads="1"/>
          </p:cNvSpPr>
          <p:nvPr/>
        </p:nvSpPr>
        <p:spPr bwMode="auto">
          <a:xfrm>
            <a:off x="2987675" y="1484313"/>
            <a:ext cx="647700" cy="12969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19" name="AutoShape 6"/>
          <p:cNvSpPr>
            <a:spLocks noChangeArrowheads="1"/>
          </p:cNvSpPr>
          <p:nvPr/>
        </p:nvSpPr>
        <p:spPr bwMode="auto">
          <a:xfrm>
            <a:off x="5724525" y="2349500"/>
            <a:ext cx="1476375" cy="61277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971550" y="2852738"/>
            <a:ext cx="1944688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3" name="AutoShape 14"/>
          <p:cNvSpPr>
            <a:spLocks noChangeArrowheads="1"/>
          </p:cNvSpPr>
          <p:nvPr/>
        </p:nvSpPr>
        <p:spPr bwMode="auto">
          <a:xfrm>
            <a:off x="971550" y="1484313"/>
            <a:ext cx="1944688" cy="1296987"/>
          </a:xfrm>
          <a:prstGeom prst="roundRect">
            <a:avLst>
              <a:gd name="adj" fmla="val 11833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4" name="AutoShape 15"/>
          <p:cNvSpPr>
            <a:spLocks noChangeArrowheads="1"/>
          </p:cNvSpPr>
          <p:nvPr/>
        </p:nvSpPr>
        <p:spPr bwMode="auto">
          <a:xfrm>
            <a:off x="2987675" y="2852738"/>
            <a:ext cx="64770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7" name="AutoShape 5"/>
          <p:cNvSpPr>
            <a:spLocks noChangeArrowheads="1"/>
          </p:cNvSpPr>
          <p:nvPr/>
        </p:nvSpPr>
        <p:spPr bwMode="auto">
          <a:xfrm>
            <a:off x="3708400" y="1484313"/>
            <a:ext cx="1116013" cy="1296987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8" name="AutoShape 5"/>
          <p:cNvSpPr>
            <a:spLocks noChangeArrowheads="1"/>
          </p:cNvSpPr>
          <p:nvPr/>
        </p:nvSpPr>
        <p:spPr bwMode="auto">
          <a:xfrm>
            <a:off x="3708400" y="2852738"/>
            <a:ext cx="1116013" cy="647700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724525" y="2997200"/>
            <a:ext cx="1476375" cy="1260475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79563" name="Object 25"/>
          <p:cNvGraphicFramePr>
            <a:graphicFrameLocks noChangeAspect="1"/>
          </p:cNvGraphicFramePr>
          <p:nvPr/>
        </p:nvGraphicFramePr>
        <p:xfrm>
          <a:off x="755650" y="1484313"/>
          <a:ext cx="4418013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4" name="公式" r:id="rId3" imgW="1485900" imgH="711200" progId="Equation.3">
                  <p:embed/>
                </p:oleObj>
              </mc:Choice>
              <mc:Fallback>
                <p:oleObj name="公式" r:id="rId3" imgW="1485900" imgH="71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484313"/>
                        <a:ext cx="4418013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4" name="Object 26"/>
          <p:cNvGraphicFramePr>
            <a:graphicFrameLocks noChangeAspect="1"/>
          </p:cNvGraphicFramePr>
          <p:nvPr/>
        </p:nvGraphicFramePr>
        <p:xfrm>
          <a:off x="5651500" y="188913"/>
          <a:ext cx="1690688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5" name="公式" r:id="rId5" imgW="558800" imgH="1371600" progId="Equation.3">
                  <p:embed/>
                </p:oleObj>
              </mc:Choice>
              <mc:Fallback>
                <p:oleObj name="公式" r:id="rId5" imgW="558800" imgH="1371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88913"/>
                        <a:ext cx="1690688" cy="416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5157788"/>
            <a:ext cx="8229600" cy="1430337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只要左阵的列与右阵的行</a:t>
            </a:r>
            <a:br>
              <a:rPr lang="zh-CN" altLang="en-US" sz="4000" b="1" smtClean="0">
                <a:latin typeface="华文楷体" pitchFamily="2" charset="-122"/>
                <a:ea typeface="华文楷体" pitchFamily="2" charset="-122"/>
              </a:rPr>
            </a:b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分组一致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就可做分块乘法</a:t>
            </a:r>
          </a:p>
        </p:txBody>
      </p:sp>
      <p:sp>
        <p:nvSpPr>
          <p:cNvPr id="31" name="AutoShape 14"/>
          <p:cNvSpPr>
            <a:spLocks/>
          </p:cNvSpPr>
          <p:nvPr/>
        </p:nvSpPr>
        <p:spPr bwMode="auto">
          <a:xfrm rot="-5400000">
            <a:off x="1835150" y="2997201"/>
            <a:ext cx="217487" cy="1655762"/>
          </a:xfrm>
          <a:prstGeom prst="leftBrace">
            <a:avLst>
              <a:gd name="adj1" fmla="val 52869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4847" name="Object 15"/>
          <p:cNvGraphicFramePr>
            <a:graphicFrameLocks noChangeAspect="1"/>
          </p:cNvGraphicFramePr>
          <p:nvPr/>
        </p:nvGraphicFramePr>
        <p:xfrm>
          <a:off x="1763713" y="4005263"/>
          <a:ext cx="3651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6" name="Equation" r:id="rId7" imgW="114102" imgH="177492" progId="Equation.DSMT4">
                  <p:embed/>
                </p:oleObj>
              </mc:Choice>
              <mc:Fallback>
                <p:oleObj name="Equation" r:id="rId7" imgW="114102" imgH="17749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005263"/>
                        <a:ext cx="3651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AutoShape 20"/>
          <p:cNvSpPr>
            <a:spLocks/>
          </p:cNvSpPr>
          <p:nvPr/>
        </p:nvSpPr>
        <p:spPr bwMode="auto">
          <a:xfrm rot="10800000">
            <a:off x="7451725" y="404813"/>
            <a:ext cx="368300" cy="1655762"/>
          </a:xfrm>
          <a:prstGeom prst="leftBrace">
            <a:avLst>
              <a:gd name="adj1" fmla="val 37464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4853" name="Object 21"/>
          <p:cNvGraphicFramePr>
            <a:graphicFrameLocks noChangeAspect="1"/>
          </p:cNvGraphicFramePr>
          <p:nvPr/>
        </p:nvGraphicFramePr>
        <p:xfrm>
          <a:off x="7956550" y="908050"/>
          <a:ext cx="4572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7" name="Equation" r:id="rId9" imgW="114102" imgH="177492" progId="Equation.DSMT4">
                  <p:embed/>
                </p:oleObj>
              </mc:Choice>
              <mc:Fallback>
                <p:oleObj name="Equation" r:id="rId9" imgW="114102" imgH="177492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908050"/>
                        <a:ext cx="4572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utoShape 16"/>
          <p:cNvSpPr>
            <a:spLocks/>
          </p:cNvSpPr>
          <p:nvPr/>
        </p:nvSpPr>
        <p:spPr bwMode="auto">
          <a:xfrm rot="-5400000">
            <a:off x="3163094" y="3540919"/>
            <a:ext cx="225425" cy="576263"/>
          </a:xfrm>
          <a:prstGeom prst="leftBrace">
            <a:avLst>
              <a:gd name="adj1" fmla="val 21303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4849" name="Object 17"/>
          <p:cNvGraphicFramePr>
            <a:graphicFrameLocks noChangeAspect="1"/>
          </p:cNvGraphicFramePr>
          <p:nvPr/>
        </p:nvGraphicFramePr>
        <p:xfrm>
          <a:off x="3059113" y="3933825"/>
          <a:ext cx="360362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8" name="Equation" r:id="rId10" imgW="88707" imgH="164742" progId="Equation.DSMT4">
                  <p:embed/>
                </p:oleObj>
              </mc:Choice>
              <mc:Fallback>
                <p:oleObj name="Equation" r:id="rId10" imgW="88707" imgH="164742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933825"/>
                        <a:ext cx="360362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utoShape 22"/>
          <p:cNvSpPr>
            <a:spLocks/>
          </p:cNvSpPr>
          <p:nvPr/>
        </p:nvSpPr>
        <p:spPr bwMode="auto">
          <a:xfrm rot="10800000">
            <a:off x="7524750" y="2349500"/>
            <a:ext cx="288925" cy="576263"/>
          </a:xfrm>
          <a:prstGeom prst="leftBrace">
            <a:avLst>
              <a:gd name="adj1" fmla="val 16621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4855" name="Object 23"/>
          <p:cNvGraphicFramePr>
            <a:graphicFrameLocks noChangeAspect="1"/>
          </p:cNvGraphicFramePr>
          <p:nvPr/>
        </p:nvGraphicFramePr>
        <p:xfrm>
          <a:off x="8027988" y="2338388"/>
          <a:ext cx="360362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9" name="Equation" r:id="rId12" imgW="88707" imgH="164742" progId="Equation.DSMT4">
                  <p:embed/>
                </p:oleObj>
              </mc:Choice>
              <mc:Fallback>
                <p:oleObj name="Equation" r:id="rId12" imgW="88707" imgH="164742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2338388"/>
                        <a:ext cx="360362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AutoShape 18"/>
          <p:cNvSpPr>
            <a:spLocks/>
          </p:cNvSpPr>
          <p:nvPr/>
        </p:nvSpPr>
        <p:spPr bwMode="auto">
          <a:xfrm rot="-5400000">
            <a:off x="4171156" y="3325020"/>
            <a:ext cx="225425" cy="1008062"/>
          </a:xfrm>
          <a:prstGeom prst="leftBrace">
            <a:avLst>
              <a:gd name="adj1" fmla="val 37265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4851" name="Object 19"/>
          <p:cNvGraphicFramePr>
            <a:graphicFrameLocks noChangeAspect="1"/>
          </p:cNvGraphicFramePr>
          <p:nvPr/>
        </p:nvGraphicFramePr>
        <p:xfrm>
          <a:off x="4067175" y="3933825"/>
          <a:ext cx="5048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60" name="Equation" r:id="rId13" imgW="126780" imgH="164814" progId="Equation.DSMT4">
                  <p:embed/>
                </p:oleObj>
              </mc:Choice>
              <mc:Fallback>
                <p:oleObj name="Equation" r:id="rId13" imgW="126780" imgH="164814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933825"/>
                        <a:ext cx="50482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/>
          </p:cNvSpPr>
          <p:nvPr/>
        </p:nvSpPr>
        <p:spPr bwMode="auto">
          <a:xfrm rot="10800000">
            <a:off x="7451725" y="3068638"/>
            <a:ext cx="368300" cy="1150937"/>
          </a:xfrm>
          <a:prstGeom prst="leftBrace">
            <a:avLst>
              <a:gd name="adj1" fmla="val 26042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4857" name="Object 29"/>
          <p:cNvGraphicFramePr>
            <a:graphicFrameLocks noChangeAspect="1"/>
          </p:cNvGraphicFramePr>
          <p:nvPr/>
        </p:nvGraphicFramePr>
        <p:xfrm>
          <a:off x="7956550" y="3298825"/>
          <a:ext cx="5032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61" name="Equation" r:id="rId15" imgW="126780" imgH="164814" progId="Equation.DSMT4">
                  <p:embed/>
                </p:oleObj>
              </mc:Choice>
              <mc:Fallback>
                <p:oleObj name="Equation" r:id="rId15" imgW="126780" imgH="164814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3298825"/>
                        <a:ext cx="5032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84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84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8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8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84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84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84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84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84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84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984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84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18" grpId="0" animBg="1"/>
      <p:bldP spid="13319" grpId="0" animBg="1"/>
      <p:bldP spid="13320" grpId="0" animBg="1"/>
      <p:bldP spid="13323" grpId="0" animBg="1"/>
      <p:bldP spid="13324" grpId="0" animBg="1"/>
      <p:bldP spid="13327" grpId="0" animBg="1"/>
      <p:bldP spid="13328" grpId="0" animBg="1"/>
      <p:bldP spid="17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900113" y="2997200"/>
            <a:ext cx="2808287" cy="18002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35" name="AutoShape 3"/>
          <p:cNvSpPr>
            <a:spLocks/>
          </p:cNvSpPr>
          <p:nvPr/>
        </p:nvSpPr>
        <p:spPr bwMode="auto">
          <a:xfrm rot="-5400000">
            <a:off x="2083594" y="3685382"/>
            <a:ext cx="368300" cy="2735262"/>
          </a:xfrm>
          <a:prstGeom prst="leftBrace">
            <a:avLst>
              <a:gd name="adj1" fmla="val 61889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37" name="Text Box 5"/>
          <p:cNvSpPr txBox="1">
            <a:spLocks noChangeArrowheads="1"/>
          </p:cNvSpPr>
          <p:nvPr/>
        </p:nvSpPr>
        <p:spPr bwMode="auto">
          <a:xfrm>
            <a:off x="2051050" y="53006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k</a:t>
            </a:r>
          </a:p>
        </p:txBody>
      </p:sp>
      <p:sp>
        <p:nvSpPr>
          <p:cNvPr id="79877" name="Rectangle 7"/>
          <p:cNvSpPr>
            <a:spLocks noChangeArrowheads="1"/>
          </p:cNvSpPr>
          <p:nvPr/>
        </p:nvSpPr>
        <p:spPr bwMode="auto">
          <a:xfrm rot="-5400000">
            <a:off x="3467894" y="2877344"/>
            <a:ext cx="2663825" cy="11763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40" name="Rectangle 8"/>
          <p:cNvSpPr>
            <a:spLocks noChangeArrowheads="1"/>
          </p:cNvSpPr>
          <p:nvPr/>
        </p:nvSpPr>
        <p:spPr bwMode="auto">
          <a:xfrm>
            <a:off x="7524750" y="2997200"/>
            <a:ext cx="1152525" cy="18002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79879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11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矩阵乘法的条件</a:t>
            </a:r>
          </a:p>
        </p:txBody>
      </p:sp>
      <p:sp>
        <p:nvSpPr>
          <p:cNvPr id="5957644" name="Rectangle 12"/>
          <p:cNvSpPr>
            <a:spLocks noChangeArrowheads="1"/>
          </p:cNvSpPr>
          <p:nvPr/>
        </p:nvSpPr>
        <p:spPr bwMode="auto">
          <a:xfrm>
            <a:off x="3779838" y="5445125"/>
            <a:ext cx="5356225" cy="641350"/>
          </a:xfrm>
          <a:prstGeom prst="rect">
            <a:avLst/>
          </a:prstGeom>
          <a:solidFill>
            <a:srgbClr val="00FF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FF"/>
                </a:solidFill>
                <a:latin typeface="Times New Roman" pitchFamily="18" charset="0"/>
              </a:rPr>
              <a:t>左矩阵列数 </a:t>
            </a:r>
            <a:r>
              <a:rPr kumimoji="0" lang="en-US" altLang="zh-CN" sz="3600">
                <a:solidFill>
                  <a:srgbClr val="0000FF"/>
                </a:solidFill>
                <a:latin typeface="Times New Roman" pitchFamily="18" charset="0"/>
              </a:rPr>
              <a:t>= </a:t>
            </a:r>
            <a:r>
              <a:rPr kumimoji="0" lang="zh-CN" altLang="en-US" sz="3600">
                <a:solidFill>
                  <a:srgbClr val="0000FF"/>
                </a:solidFill>
                <a:latin typeface="Times New Roman" pitchFamily="18" charset="0"/>
              </a:rPr>
              <a:t>右矩阵行数</a:t>
            </a:r>
          </a:p>
        </p:txBody>
      </p:sp>
      <p:sp>
        <p:nvSpPr>
          <p:cNvPr id="5957647" name="AutoShape 15"/>
          <p:cNvSpPr>
            <a:spLocks/>
          </p:cNvSpPr>
          <p:nvPr/>
        </p:nvSpPr>
        <p:spPr bwMode="auto">
          <a:xfrm>
            <a:off x="611188" y="2997200"/>
            <a:ext cx="215900" cy="1800225"/>
          </a:xfrm>
          <a:prstGeom prst="leftBrace">
            <a:avLst>
              <a:gd name="adj1" fmla="val 6948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48" name="Text Box 16"/>
          <p:cNvSpPr txBox="1">
            <a:spLocks noChangeArrowheads="1"/>
          </p:cNvSpPr>
          <p:nvPr/>
        </p:nvSpPr>
        <p:spPr bwMode="auto">
          <a:xfrm>
            <a:off x="0" y="35734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m</a:t>
            </a:r>
          </a:p>
        </p:txBody>
      </p:sp>
      <p:sp>
        <p:nvSpPr>
          <p:cNvPr id="5957649" name="AutoShape 17"/>
          <p:cNvSpPr>
            <a:spLocks/>
          </p:cNvSpPr>
          <p:nvPr/>
        </p:nvSpPr>
        <p:spPr bwMode="auto">
          <a:xfrm rot="5400000">
            <a:off x="7957344" y="2204244"/>
            <a:ext cx="287337" cy="1152525"/>
          </a:xfrm>
          <a:prstGeom prst="leftBrace">
            <a:avLst>
              <a:gd name="adj1" fmla="val 3342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50" name="Text Box 18"/>
          <p:cNvSpPr txBox="1">
            <a:spLocks noChangeArrowheads="1"/>
          </p:cNvSpPr>
          <p:nvPr/>
        </p:nvSpPr>
        <p:spPr bwMode="auto">
          <a:xfrm>
            <a:off x="7885113" y="2133600"/>
            <a:ext cx="409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n</a:t>
            </a:r>
          </a:p>
        </p:txBody>
      </p:sp>
      <p:sp>
        <p:nvSpPr>
          <p:cNvPr id="5957651" name="AutoShape 19"/>
          <p:cNvSpPr>
            <a:spLocks/>
          </p:cNvSpPr>
          <p:nvPr/>
        </p:nvSpPr>
        <p:spPr bwMode="auto">
          <a:xfrm rot="5400000">
            <a:off x="4644232" y="1412081"/>
            <a:ext cx="287338" cy="1152525"/>
          </a:xfrm>
          <a:prstGeom prst="leftBrace">
            <a:avLst>
              <a:gd name="adj1" fmla="val 3342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52" name="Text Box 20"/>
          <p:cNvSpPr txBox="1">
            <a:spLocks noChangeArrowheads="1"/>
          </p:cNvSpPr>
          <p:nvPr/>
        </p:nvSpPr>
        <p:spPr bwMode="auto">
          <a:xfrm>
            <a:off x="4572000" y="134143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n</a:t>
            </a:r>
          </a:p>
        </p:txBody>
      </p:sp>
      <p:sp>
        <p:nvSpPr>
          <p:cNvPr id="5957653" name="AutoShape 21"/>
          <p:cNvSpPr>
            <a:spLocks/>
          </p:cNvSpPr>
          <p:nvPr/>
        </p:nvSpPr>
        <p:spPr bwMode="auto">
          <a:xfrm rot="10800000">
            <a:off x="5508625" y="2133600"/>
            <a:ext cx="368300" cy="2663825"/>
          </a:xfrm>
          <a:prstGeom prst="leftBrace">
            <a:avLst>
              <a:gd name="adj1" fmla="val 60273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54" name="Text Box 22"/>
          <p:cNvSpPr txBox="1">
            <a:spLocks noChangeArrowheads="1"/>
          </p:cNvSpPr>
          <p:nvPr/>
        </p:nvSpPr>
        <p:spPr bwMode="auto">
          <a:xfrm>
            <a:off x="5940425" y="31416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k</a:t>
            </a:r>
          </a:p>
        </p:txBody>
      </p:sp>
      <p:sp>
        <p:nvSpPr>
          <p:cNvPr id="5957655" name="AutoShape 23"/>
          <p:cNvSpPr>
            <a:spLocks/>
          </p:cNvSpPr>
          <p:nvPr/>
        </p:nvSpPr>
        <p:spPr bwMode="auto">
          <a:xfrm>
            <a:off x="611188" y="2997200"/>
            <a:ext cx="215900" cy="1800225"/>
          </a:xfrm>
          <a:prstGeom prst="leftBrace">
            <a:avLst>
              <a:gd name="adj1" fmla="val 6948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57656" name="Text Box 24"/>
          <p:cNvSpPr txBox="1">
            <a:spLocks noChangeArrowheads="1"/>
          </p:cNvSpPr>
          <p:nvPr/>
        </p:nvSpPr>
        <p:spPr bwMode="auto">
          <a:xfrm>
            <a:off x="0" y="35734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m</a:t>
            </a:r>
          </a:p>
        </p:txBody>
      </p:sp>
      <p:sp>
        <p:nvSpPr>
          <p:cNvPr id="5957658" name="Rectangle 26"/>
          <p:cNvSpPr>
            <a:spLocks noChangeArrowheads="1"/>
          </p:cNvSpPr>
          <p:nvPr/>
        </p:nvSpPr>
        <p:spPr bwMode="auto">
          <a:xfrm>
            <a:off x="2339975" y="5300663"/>
            <a:ext cx="41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FF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5957660" name="Text Box 28"/>
          <p:cNvSpPr txBox="1">
            <a:spLocks noChangeArrowheads="1"/>
          </p:cNvSpPr>
          <p:nvPr/>
        </p:nvSpPr>
        <p:spPr bwMode="auto">
          <a:xfrm>
            <a:off x="5940425" y="31416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latin typeface="Times New Roman" pitchFamily="18" charset="0"/>
              </a:rPr>
              <a:t>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57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57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57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57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57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57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57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57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57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35191 0.3148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57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57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57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57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4.07407E-6 L 0.72447 -4.07407E-6 " pathEditMode="relative" ptsTypes="AA">
                                      <p:cBhvr>
                                        <p:cTn id="61" dur="2000" fill="hold"/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666 0 " pathEditMode="relative" ptsTypes="AA">
                                      <p:cBhvr>
                                        <p:cTn id="63" dur="2000" fill="hold"/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5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5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5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5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5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95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5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5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7635" grpId="0" animBg="1"/>
      <p:bldP spid="5957637" grpId="0"/>
      <p:bldP spid="5957640" grpId="0" animBg="1"/>
      <p:bldP spid="5957644" grpId="0" animBg="1"/>
      <p:bldP spid="5957647" grpId="0" animBg="1"/>
      <p:bldP spid="5957647" grpId="1" animBg="1"/>
      <p:bldP spid="5957648" grpId="0"/>
      <p:bldP spid="5957648" grpId="1"/>
      <p:bldP spid="5957649" grpId="0" animBg="1"/>
      <p:bldP spid="5957650" grpId="0"/>
      <p:bldP spid="5957651" grpId="0" animBg="1"/>
      <p:bldP spid="5957652" grpId="0"/>
      <p:bldP spid="5957653" grpId="0" animBg="1"/>
      <p:bldP spid="5957654" grpId="0"/>
      <p:bldP spid="5957655" grpId="0" animBg="1"/>
      <p:bldP spid="5957658" grpId="0"/>
      <p:bldP spid="5957660" grpId="0"/>
      <p:bldP spid="5957660" grpId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AutoShape 3"/>
          <p:cNvSpPr>
            <a:spLocks noChangeArrowheads="1"/>
          </p:cNvSpPr>
          <p:nvPr/>
        </p:nvSpPr>
        <p:spPr bwMode="auto">
          <a:xfrm>
            <a:off x="5724525" y="188913"/>
            <a:ext cx="1511300" cy="2087562"/>
          </a:xfrm>
          <a:prstGeom prst="roundRect">
            <a:avLst>
              <a:gd name="adj" fmla="val 10704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18" name="AutoShape 5"/>
          <p:cNvSpPr>
            <a:spLocks noChangeArrowheads="1"/>
          </p:cNvSpPr>
          <p:nvPr/>
        </p:nvSpPr>
        <p:spPr bwMode="auto">
          <a:xfrm>
            <a:off x="2987675" y="1484313"/>
            <a:ext cx="647700" cy="12969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19" name="AutoShape 6"/>
          <p:cNvSpPr>
            <a:spLocks noChangeArrowheads="1"/>
          </p:cNvSpPr>
          <p:nvPr/>
        </p:nvSpPr>
        <p:spPr bwMode="auto">
          <a:xfrm>
            <a:off x="5724525" y="2349500"/>
            <a:ext cx="1476375" cy="61277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971550" y="2852738"/>
            <a:ext cx="1944688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3" name="AutoShape 14"/>
          <p:cNvSpPr>
            <a:spLocks noChangeArrowheads="1"/>
          </p:cNvSpPr>
          <p:nvPr/>
        </p:nvSpPr>
        <p:spPr bwMode="auto">
          <a:xfrm>
            <a:off x="971550" y="1484313"/>
            <a:ext cx="1944688" cy="1296987"/>
          </a:xfrm>
          <a:prstGeom prst="roundRect">
            <a:avLst>
              <a:gd name="adj" fmla="val 11833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4" name="AutoShape 15"/>
          <p:cNvSpPr>
            <a:spLocks noChangeArrowheads="1"/>
          </p:cNvSpPr>
          <p:nvPr/>
        </p:nvSpPr>
        <p:spPr bwMode="auto">
          <a:xfrm>
            <a:off x="2987675" y="2852738"/>
            <a:ext cx="647700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9426" name="AutoShape 34"/>
          <p:cNvSpPr>
            <a:spLocks noChangeArrowheads="1"/>
          </p:cNvSpPr>
          <p:nvPr/>
        </p:nvSpPr>
        <p:spPr bwMode="auto">
          <a:xfrm>
            <a:off x="1476375" y="4365625"/>
            <a:ext cx="1619250" cy="1366838"/>
          </a:xfrm>
          <a:prstGeom prst="roundRect">
            <a:avLst>
              <a:gd name="adj" fmla="val 10019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59427" name="AutoShape 35"/>
          <p:cNvSpPr>
            <a:spLocks noChangeArrowheads="1"/>
          </p:cNvSpPr>
          <p:nvPr/>
        </p:nvSpPr>
        <p:spPr bwMode="auto">
          <a:xfrm>
            <a:off x="3779838" y="4365625"/>
            <a:ext cx="1547812" cy="1366838"/>
          </a:xfrm>
          <a:prstGeom prst="roundRect">
            <a:avLst>
              <a:gd name="adj" fmla="val 1001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7" name="AutoShape 5"/>
          <p:cNvSpPr>
            <a:spLocks noChangeArrowheads="1"/>
          </p:cNvSpPr>
          <p:nvPr/>
        </p:nvSpPr>
        <p:spPr bwMode="auto">
          <a:xfrm>
            <a:off x="3708400" y="1484313"/>
            <a:ext cx="1116013" cy="1296987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328" name="AutoShape 5"/>
          <p:cNvSpPr>
            <a:spLocks noChangeArrowheads="1"/>
          </p:cNvSpPr>
          <p:nvPr/>
        </p:nvSpPr>
        <p:spPr bwMode="auto">
          <a:xfrm>
            <a:off x="3708400" y="2852738"/>
            <a:ext cx="1116013" cy="647700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724525" y="2997200"/>
            <a:ext cx="1476375" cy="1260475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1" name="AutoShape 34"/>
          <p:cNvSpPr>
            <a:spLocks noChangeArrowheads="1"/>
          </p:cNvSpPr>
          <p:nvPr/>
        </p:nvSpPr>
        <p:spPr bwMode="auto">
          <a:xfrm>
            <a:off x="1476375" y="5805488"/>
            <a:ext cx="1619250" cy="576262"/>
          </a:xfrm>
          <a:prstGeom prst="roundRect">
            <a:avLst>
              <a:gd name="adj" fmla="val 10019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" name="AutoShape 35"/>
          <p:cNvSpPr>
            <a:spLocks noChangeArrowheads="1"/>
          </p:cNvSpPr>
          <p:nvPr/>
        </p:nvSpPr>
        <p:spPr bwMode="auto">
          <a:xfrm>
            <a:off x="3779838" y="5805488"/>
            <a:ext cx="1547812" cy="539750"/>
          </a:xfrm>
          <a:prstGeom prst="roundRect">
            <a:avLst>
              <a:gd name="adj" fmla="val 1001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6011863" y="4365625"/>
            <a:ext cx="1512887" cy="1366838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6011863" y="5805488"/>
            <a:ext cx="1512887" cy="539750"/>
          </a:xfrm>
          <a:prstGeom prst="roundRect">
            <a:avLst>
              <a:gd name="adj" fmla="val 10898"/>
            </a:avLst>
          </a:prstGeom>
          <a:solidFill>
            <a:srgbClr val="00B0F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0593" name="Object 25"/>
          <p:cNvGraphicFramePr>
            <a:graphicFrameLocks noChangeAspect="1"/>
          </p:cNvGraphicFramePr>
          <p:nvPr/>
        </p:nvGraphicFramePr>
        <p:xfrm>
          <a:off x="755650" y="1484313"/>
          <a:ext cx="4418013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08" name="公式" r:id="rId3" imgW="1485900" imgH="711200" progId="Equation.3">
                  <p:embed/>
                </p:oleObj>
              </mc:Choice>
              <mc:Fallback>
                <p:oleObj name="公式" r:id="rId3" imgW="1485900" imgH="71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484313"/>
                        <a:ext cx="4418013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94" name="Object 26"/>
          <p:cNvGraphicFramePr>
            <a:graphicFrameLocks noChangeAspect="1"/>
          </p:cNvGraphicFramePr>
          <p:nvPr/>
        </p:nvGraphicFramePr>
        <p:xfrm>
          <a:off x="5651500" y="188913"/>
          <a:ext cx="1690688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09" name="公式" r:id="rId5" imgW="558800" imgH="1371600" progId="Equation.3">
                  <p:embed/>
                </p:oleObj>
              </mc:Choice>
              <mc:Fallback>
                <p:oleObj name="公式" r:id="rId5" imgW="558800" imgH="1371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88913"/>
                        <a:ext cx="1690688" cy="416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3" name="Object 21"/>
          <p:cNvGraphicFramePr>
            <a:graphicFrameLocks noChangeAspect="1"/>
          </p:cNvGraphicFramePr>
          <p:nvPr/>
        </p:nvGraphicFramePr>
        <p:xfrm>
          <a:off x="971550" y="4365625"/>
          <a:ext cx="219075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10" name="公式" r:id="rId7" imgW="736600" imgH="711200" progId="Equation.3">
                  <p:embed/>
                </p:oleObj>
              </mc:Choice>
              <mc:Fallback>
                <p:oleObj name="公式" r:id="rId7" imgW="736600" imgH="711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65625"/>
                        <a:ext cx="219075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4" name="Object 22"/>
          <p:cNvGraphicFramePr>
            <a:graphicFrameLocks noChangeAspect="1"/>
          </p:cNvGraphicFramePr>
          <p:nvPr/>
        </p:nvGraphicFramePr>
        <p:xfrm>
          <a:off x="3348038" y="4365625"/>
          <a:ext cx="215265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11" name="公式" r:id="rId9" imgW="723586" imgH="710891" progId="Equation.3">
                  <p:embed/>
                </p:oleObj>
              </mc:Choice>
              <mc:Fallback>
                <p:oleObj name="公式" r:id="rId9" imgW="723586" imgH="71089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365625"/>
                        <a:ext cx="215265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5" name="Object 23"/>
          <p:cNvGraphicFramePr>
            <a:graphicFrameLocks noChangeAspect="1"/>
          </p:cNvGraphicFramePr>
          <p:nvPr/>
        </p:nvGraphicFramePr>
        <p:xfrm>
          <a:off x="5508625" y="4365625"/>
          <a:ext cx="215265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12" name="公式" r:id="rId11" imgW="723586" imgH="710891" progId="Equation.3">
                  <p:embed/>
                </p:oleObj>
              </mc:Choice>
              <mc:Fallback>
                <p:oleObj name="公式" r:id="rId11" imgW="723586" imgH="71089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365625"/>
                        <a:ext cx="215265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45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4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18" grpId="0" animBg="1"/>
      <p:bldP spid="13319" grpId="0" animBg="1"/>
      <p:bldP spid="13320" grpId="0" animBg="1"/>
      <p:bldP spid="13323" grpId="0" animBg="1"/>
      <p:bldP spid="13324" grpId="0" animBg="1"/>
      <p:bldP spid="6459426" grpId="0" animBg="1"/>
      <p:bldP spid="6459427" grpId="0" animBg="1"/>
      <p:bldP spid="13327" grpId="0" animBg="1"/>
      <p:bldP spid="13328" grpId="0" animBg="1"/>
      <p:bldP spid="17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418" name="AutoShape 2"/>
          <p:cNvSpPr>
            <a:spLocks/>
          </p:cNvSpPr>
          <p:nvPr/>
        </p:nvSpPr>
        <p:spPr bwMode="auto">
          <a:xfrm rot="-5400000">
            <a:off x="1939131" y="3253582"/>
            <a:ext cx="225425" cy="1150938"/>
          </a:xfrm>
          <a:prstGeom prst="leftBrace">
            <a:avLst>
              <a:gd name="adj1" fmla="val 42547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60419" name="AutoShape 3"/>
          <p:cNvSpPr>
            <a:spLocks/>
          </p:cNvSpPr>
          <p:nvPr/>
        </p:nvSpPr>
        <p:spPr bwMode="auto">
          <a:xfrm rot="10800000">
            <a:off x="7596188" y="620713"/>
            <a:ext cx="368300" cy="1655762"/>
          </a:xfrm>
          <a:prstGeom prst="leftBrace">
            <a:avLst>
              <a:gd name="adj1" fmla="val 37464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60420" name="Object 4"/>
          <p:cNvGraphicFramePr>
            <a:graphicFrameLocks noChangeAspect="1"/>
          </p:cNvGraphicFramePr>
          <p:nvPr/>
        </p:nvGraphicFramePr>
        <p:xfrm>
          <a:off x="3563938" y="3933825"/>
          <a:ext cx="3651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88" name="Equation" r:id="rId3" imgW="114102" imgH="177492" progId="Equation.DSMT4">
                  <p:embed/>
                </p:oleObj>
              </mc:Choice>
              <mc:Fallback>
                <p:oleObj name="Equation" r:id="rId3" imgW="114102" imgH="17749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933825"/>
                        <a:ext cx="3651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0421" name="Object 5"/>
          <p:cNvGraphicFramePr>
            <a:graphicFrameLocks noChangeAspect="1"/>
          </p:cNvGraphicFramePr>
          <p:nvPr/>
        </p:nvGraphicFramePr>
        <p:xfrm>
          <a:off x="8101013" y="1196975"/>
          <a:ext cx="3651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89" name="Equation" r:id="rId5" imgW="114102" imgH="177492" progId="Equation.DSMT4">
                  <p:embed/>
                </p:oleObj>
              </mc:Choice>
              <mc:Fallback>
                <p:oleObj name="Equation" r:id="rId5" imgW="114102" imgH="17749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1196975"/>
                        <a:ext cx="3651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0422" name="AutoShape 6"/>
          <p:cNvSpPr>
            <a:spLocks/>
          </p:cNvSpPr>
          <p:nvPr/>
        </p:nvSpPr>
        <p:spPr bwMode="auto">
          <a:xfrm rot="-5400000">
            <a:off x="3632200" y="3000376"/>
            <a:ext cx="225425" cy="1657350"/>
          </a:xfrm>
          <a:prstGeom prst="leftBrace">
            <a:avLst>
              <a:gd name="adj1" fmla="val 61268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60423" name="Object 7"/>
          <p:cNvGraphicFramePr>
            <a:graphicFrameLocks noChangeAspect="1"/>
          </p:cNvGraphicFramePr>
          <p:nvPr/>
        </p:nvGraphicFramePr>
        <p:xfrm>
          <a:off x="1835150" y="3933825"/>
          <a:ext cx="40481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0" name="Equation" r:id="rId7" imgW="126780" imgH="164814" progId="Equation.DSMT4">
                  <p:embed/>
                </p:oleObj>
              </mc:Choice>
              <mc:Fallback>
                <p:oleObj name="Equation" r:id="rId7" imgW="126780" imgH="16481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933825"/>
                        <a:ext cx="40481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0424" name="AutoShape 8"/>
          <p:cNvSpPr>
            <a:spLocks/>
          </p:cNvSpPr>
          <p:nvPr/>
        </p:nvSpPr>
        <p:spPr bwMode="auto">
          <a:xfrm rot="10800000">
            <a:off x="7667625" y="2565400"/>
            <a:ext cx="295275" cy="1223963"/>
          </a:xfrm>
          <a:prstGeom prst="leftBrace">
            <a:avLst>
              <a:gd name="adj1" fmla="val 34543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60425" name="Object 9"/>
          <p:cNvGraphicFramePr>
            <a:graphicFrameLocks noChangeAspect="1"/>
          </p:cNvGraphicFramePr>
          <p:nvPr/>
        </p:nvGraphicFramePr>
        <p:xfrm>
          <a:off x="8101013" y="2852738"/>
          <a:ext cx="40481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1" name="Equation" r:id="rId9" imgW="126780" imgH="164814" progId="Equation.DSMT4">
                  <p:embed/>
                </p:oleObj>
              </mc:Choice>
              <mc:Fallback>
                <p:oleObj name="Equation" r:id="rId9" imgW="126780" imgH="164814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2852738"/>
                        <a:ext cx="404812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0426" name="Rectangle 10"/>
          <p:cNvSpPr>
            <a:spLocks noChangeArrowheads="1"/>
          </p:cNvSpPr>
          <p:nvPr/>
        </p:nvSpPr>
        <p:spPr bwMode="auto">
          <a:xfrm>
            <a:off x="1403350" y="836613"/>
            <a:ext cx="1296988" cy="27368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60427" name="Rectangle 11"/>
          <p:cNvSpPr>
            <a:spLocks noChangeArrowheads="1"/>
          </p:cNvSpPr>
          <p:nvPr/>
        </p:nvSpPr>
        <p:spPr bwMode="auto">
          <a:xfrm>
            <a:off x="2843213" y="836613"/>
            <a:ext cx="1873250" cy="27368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60428" name="Object 12"/>
          <p:cNvGraphicFramePr>
            <a:graphicFrameLocks noChangeAspect="1"/>
          </p:cNvGraphicFramePr>
          <p:nvPr/>
        </p:nvGraphicFramePr>
        <p:xfrm>
          <a:off x="1547813" y="1700213"/>
          <a:ext cx="112871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2" name="Equation" r:id="rId10" imgW="177569" imgH="202936" progId="Equation.DSMT4">
                  <p:embed/>
                </p:oleObj>
              </mc:Choice>
              <mc:Fallback>
                <p:oleObj name="Equation" r:id="rId10" imgW="177569" imgH="202936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00213"/>
                        <a:ext cx="1128712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0429" name="Object 13"/>
          <p:cNvGraphicFramePr>
            <a:graphicFrameLocks noChangeAspect="1"/>
          </p:cNvGraphicFramePr>
          <p:nvPr/>
        </p:nvGraphicFramePr>
        <p:xfrm>
          <a:off x="3276600" y="1700213"/>
          <a:ext cx="10477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3" name="Equation" r:id="rId12" imgW="164957" imgH="203024" progId="Equation.DSMT4">
                  <p:embed/>
                </p:oleObj>
              </mc:Choice>
              <mc:Fallback>
                <p:oleObj name="Equation" r:id="rId12" imgW="164957" imgH="203024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700213"/>
                        <a:ext cx="10477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0430" name="Rectangle 14"/>
          <p:cNvSpPr>
            <a:spLocks noChangeArrowheads="1"/>
          </p:cNvSpPr>
          <p:nvPr/>
        </p:nvSpPr>
        <p:spPr bwMode="auto">
          <a:xfrm>
            <a:off x="5219700" y="476250"/>
            <a:ext cx="2160588" cy="1944688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60431" name="Rectangle 15"/>
          <p:cNvSpPr>
            <a:spLocks noChangeArrowheads="1"/>
          </p:cNvSpPr>
          <p:nvPr/>
        </p:nvSpPr>
        <p:spPr bwMode="auto">
          <a:xfrm>
            <a:off x="5219700" y="2492375"/>
            <a:ext cx="2160588" cy="1368425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60432" name="Object 16"/>
          <p:cNvGraphicFramePr>
            <a:graphicFrameLocks noChangeAspect="1"/>
          </p:cNvGraphicFramePr>
          <p:nvPr/>
        </p:nvGraphicFramePr>
        <p:xfrm>
          <a:off x="5940425" y="908050"/>
          <a:ext cx="10477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4" name="Equation" r:id="rId14" imgW="164957" imgH="203024" progId="Equation.DSMT4">
                  <p:embed/>
                </p:oleObj>
              </mc:Choice>
              <mc:Fallback>
                <p:oleObj name="Equation" r:id="rId14" imgW="164957" imgH="203024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908050"/>
                        <a:ext cx="10477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0433" name="Object 17"/>
          <p:cNvGraphicFramePr>
            <a:graphicFrameLocks noChangeAspect="1"/>
          </p:cNvGraphicFramePr>
          <p:nvPr/>
        </p:nvGraphicFramePr>
        <p:xfrm>
          <a:off x="5940425" y="2565400"/>
          <a:ext cx="10477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5" name="Equation" r:id="rId16" imgW="164957" imgH="203024" progId="Equation.DSMT4">
                  <p:embed/>
                </p:oleObj>
              </mc:Choice>
              <mc:Fallback>
                <p:oleObj name="Equation" r:id="rId16" imgW="164957" imgH="203024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565400"/>
                        <a:ext cx="10477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8" name="Object 18"/>
          <p:cNvGraphicFramePr>
            <a:graphicFrameLocks noChangeAspect="1"/>
          </p:cNvGraphicFramePr>
          <p:nvPr/>
        </p:nvGraphicFramePr>
        <p:xfrm>
          <a:off x="1187450" y="908050"/>
          <a:ext cx="3605213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6" name="Equation" r:id="rId18" imgW="1231900" imgH="914400" progId="Equation.DSMT4">
                  <p:embed/>
                </p:oleObj>
              </mc:Choice>
              <mc:Fallback>
                <p:oleObj name="Equation" r:id="rId18" imgW="1231900" imgH="914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08050"/>
                        <a:ext cx="3605213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9" name="Object 1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5003800" y="404813"/>
          <a:ext cx="2524125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7" name="Equation" r:id="rId20" imgW="812800" imgH="1143000" progId="Equation.DSMT4">
                  <p:embed/>
                </p:oleObj>
              </mc:Choice>
              <mc:Fallback>
                <p:oleObj name="Equation" r:id="rId20" imgW="812800" imgH="11430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04813"/>
                        <a:ext cx="2524125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0436" name="Object 20"/>
          <p:cNvGraphicFramePr>
            <a:graphicFrameLocks noChangeAspect="1"/>
          </p:cNvGraphicFramePr>
          <p:nvPr/>
        </p:nvGraphicFramePr>
        <p:xfrm>
          <a:off x="2843213" y="4941888"/>
          <a:ext cx="4176712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8" name="公式" r:id="rId22" imgW="812447" imgH="241195" progId="Equation.3">
                  <p:embed/>
                </p:oleObj>
              </mc:Choice>
              <mc:Fallback>
                <p:oleObj name="公式" r:id="rId22" imgW="812447" imgH="24119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941888"/>
                        <a:ext cx="4176712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0437" name="Object 21"/>
          <p:cNvGraphicFramePr>
            <a:graphicFrameLocks noChangeAspect="1"/>
          </p:cNvGraphicFramePr>
          <p:nvPr/>
        </p:nvGraphicFramePr>
        <p:xfrm>
          <a:off x="1835150" y="5229225"/>
          <a:ext cx="80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9" name="公式" r:id="rId24" imgW="152268" imgH="101512" progId="Equation.3">
                  <p:embed/>
                </p:oleObj>
              </mc:Choice>
              <mc:Fallback>
                <p:oleObj name="公式" r:id="rId24" imgW="152268" imgH="1015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29225"/>
                        <a:ext cx="800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117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0438" name="Line 22"/>
          <p:cNvSpPr>
            <a:spLocks noChangeShapeType="1"/>
          </p:cNvSpPr>
          <p:nvPr/>
        </p:nvSpPr>
        <p:spPr bwMode="auto">
          <a:xfrm flipH="1">
            <a:off x="3635375" y="4581525"/>
            <a:ext cx="2592388" cy="1655763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60439" name="Line 23"/>
          <p:cNvSpPr>
            <a:spLocks noChangeShapeType="1"/>
          </p:cNvSpPr>
          <p:nvPr/>
        </p:nvSpPr>
        <p:spPr bwMode="auto">
          <a:xfrm>
            <a:off x="3635375" y="4581525"/>
            <a:ext cx="2665413" cy="1655763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60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60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60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60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6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6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60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60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60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60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60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60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60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60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60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60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60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60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60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60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460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60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60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60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60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60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60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60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60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60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60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60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60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460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460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460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46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46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0418" grpId="0" animBg="1"/>
      <p:bldP spid="6460419" grpId="0" animBg="1"/>
      <p:bldP spid="6460422" grpId="0" animBg="1"/>
      <p:bldP spid="6460424" grpId="0" animBg="1"/>
      <p:bldP spid="6460426" grpId="0" animBg="1"/>
      <p:bldP spid="6460427" grpId="0" animBg="1"/>
      <p:bldP spid="6460430" grpId="0" animBg="1"/>
      <p:bldP spid="6460431" grpId="0" animBg="1"/>
      <p:bldP spid="6460438" grpId="0" animBg="1"/>
      <p:bldP spid="6460439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象普通矩阵一样做乘法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华文楷体" pitchFamily="2" charset="-122"/>
                <a:ea typeface="华文楷体" pitchFamily="2" charset="-122"/>
              </a:rPr>
            </a:b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但不能改变子阵的左右次序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:</a:t>
            </a:r>
          </a:p>
        </p:txBody>
      </p:sp>
      <p:graphicFrame>
        <p:nvGraphicFramePr>
          <p:cNvPr id="4985861" name="Object 5"/>
          <p:cNvGraphicFramePr>
            <a:graphicFrameLocks noChangeAspect="1"/>
          </p:cNvGraphicFramePr>
          <p:nvPr/>
        </p:nvGraphicFramePr>
        <p:xfrm>
          <a:off x="2505075" y="4724400"/>
          <a:ext cx="4575175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05" name="公式" r:id="rId3" imgW="1701800" imgH="558800" progId="Equation.3">
                  <p:embed/>
                </p:oleObj>
              </mc:Choice>
              <mc:Fallback>
                <p:oleObj name="公式" r:id="rId3" imgW="17018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5" y="4724400"/>
                        <a:ext cx="4575175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117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5862" name="Rectangle 6"/>
          <p:cNvSpPr>
            <a:spLocks noChangeArrowheads="1"/>
          </p:cNvSpPr>
          <p:nvPr/>
        </p:nvSpPr>
        <p:spPr bwMode="auto">
          <a:xfrm>
            <a:off x="3348038" y="4724400"/>
            <a:ext cx="576262" cy="649288"/>
          </a:xfrm>
          <a:prstGeom prst="rect">
            <a:avLst/>
          </a:prstGeom>
          <a:solidFill>
            <a:srgbClr val="FFCC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5863" name="Line 7"/>
          <p:cNvSpPr>
            <a:spLocks noChangeShapeType="1"/>
          </p:cNvSpPr>
          <p:nvPr/>
        </p:nvSpPr>
        <p:spPr bwMode="auto">
          <a:xfrm>
            <a:off x="3635375" y="4581525"/>
            <a:ext cx="2665413" cy="1584325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985864" name="Line 8"/>
          <p:cNvSpPr>
            <a:spLocks noChangeShapeType="1"/>
          </p:cNvSpPr>
          <p:nvPr/>
        </p:nvSpPr>
        <p:spPr bwMode="auto">
          <a:xfrm flipH="1">
            <a:off x="3635375" y="4581525"/>
            <a:ext cx="2592388" cy="1655763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985865" name="Rectangle 9"/>
          <p:cNvSpPr>
            <a:spLocks noChangeArrowheads="1"/>
          </p:cNvSpPr>
          <p:nvPr/>
        </p:nvSpPr>
        <p:spPr bwMode="auto">
          <a:xfrm>
            <a:off x="5867400" y="5445125"/>
            <a:ext cx="433388" cy="649288"/>
          </a:xfrm>
          <a:prstGeom prst="rect">
            <a:avLst/>
          </a:prstGeom>
          <a:solidFill>
            <a:srgbClr val="FFCC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5867" name="Rectangle 11"/>
          <p:cNvSpPr>
            <a:spLocks noChangeArrowheads="1"/>
          </p:cNvSpPr>
          <p:nvPr/>
        </p:nvSpPr>
        <p:spPr bwMode="auto">
          <a:xfrm>
            <a:off x="611188" y="2492375"/>
            <a:ext cx="2232025" cy="64928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5868" name="Rectangle 12"/>
          <p:cNvSpPr>
            <a:spLocks noChangeArrowheads="1"/>
          </p:cNvSpPr>
          <p:nvPr/>
        </p:nvSpPr>
        <p:spPr bwMode="auto">
          <a:xfrm>
            <a:off x="3276600" y="2133600"/>
            <a:ext cx="719138" cy="2232025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5869" name="Rectangle 13"/>
          <p:cNvSpPr>
            <a:spLocks noChangeArrowheads="1"/>
          </p:cNvSpPr>
          <p:nvPr/>
        </p:nvSpPr>
        <p:spPr bwMode="auto">
          <a:xfrm>
            <a:off x="4932363" y="2492375"/>
            <a:ext cx="3600450" cy="649288"/>
          </a:xfrm>
          <a:prstGeom prst="rect">
            <a:avLst/>
          </a:prstGeom>
          <a:solidFill>
            <a:srgbClr val="FFCC99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5872" name="Rectangle 16"/>
          <p:cNvSpPr>
            <a:spLocks noChangeArrowheads="1"/>
          </p:cNvSpPr>
          <p:nvPr/>
        </p:nvSpPr>
        <p:spPr bwMode="auto">
          <a:xfrm>
            <a:off x="611188" y="3284538"/>
            <a:ext cx="2232025" cy="576262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5873" name="Rectangle 17"/>
          <p:cNvSpPr>
            <a:spLocks noChangeArrowheads="1"/>
          </p:cNvSpPr>
          <p:nvPr/>
        </p:nvSpPr>
        <p:spPr bwMode="auto">
          <a:xfrm>
            <a:off x="4932363" y="3284538"/>
            <a:ext cx="3600450" cy="576262"/>
          </a:xfrm>
          <a:prstGeom prst="rect">
            <a:avLst/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5874" name="Object 18"/>
          <p:cNvGraphicFramePr>
            <a:graphicFrameLocks noChangeAspect="1"/>
          </p:cNvGraphicFramePr>
          <p:nvPr/>
        </p:nvGraphicFramePr>
        <p:xfrm>
          <a:off x="4284663" y="2492375"/>
          <a:ext cx="4546600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06" name="公式" r:id="rId5" imgW="1651000" imgH="558800" progId="Equation.3">
                  <p:embed/>
                </p:oleObj>
              </mc:Choice>
              <mc:Fallback>
                <p:oleObj name="公式" r:id="rId5" imgW="1651000" imgH="558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492375"/>
                        <a:ext cx="4546600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117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8" name="Object 19"/>
          <p:cNvGraphicFramePr>
            <a:graphicFrameLocks noChangeAspect="1"/>
          </p:cNvGraphicFramePr>
          <p:nvPr/>
        </p:nvGraphicFramePr>
        <p:xfrm>
          <a:off x="323850" y="2133600"/>
          <a:ext cx="389255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07" name="公式" r:id="rId7" imgW="1447800" imgH="850900" progId="Equation.3">
                  <p:embed/>
                </p:oleObj>
              </mc:Choice>
              <mc:Fallback>
                <p:oleObj name="公式" r:id="rId7" imgW="1447800" imgH="850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133600"/>
                        <a:ext cx="389255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117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85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85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8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8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8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8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8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8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85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85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85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85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85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85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98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98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5862" grpId="0" animBg="1"/>
      <p:bldP spid="4985863" grpId="0" animBg="1"/>
      <p:bldP spid="4985864" grpId="0" animBg="1"/>
      <p:bldP spid="4985865" grpId="0" animBg="1"/>
      <p:bldP spid="4985867" grpId="0" animBg="1"/>
      <p:bldP spid="4985868" grpId="0" animBg="1"/>
      <p:bldP spid="4985869" grpId="0" animBg="1"/>
      <p:bldP spid="4985872" grpId="0" animBg="1"/>
      <p:bldP spid="4985873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094162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左阵的</a:t>
            </a:r>
            <a:r>
              <a:rPr lang="zh-CN" altLang="en-US" b="1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列分组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与右阵的</a:t>
            </a:r>
            <a:r>
              <a:rPr lang="zh-CN" altLang="en-US" b="1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行分组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一致时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可以象普通矩阵一样做乘法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(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不用管左阵的行分组和右阵的列分组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子矩阵块作乘法时</a:t>
            </a:r>
            <a:r>
              <a:rPr lang="zh-CN" altLang="en-US" b="1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左右次序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不能变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来自左矩阵的乘在左边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右矩阵的乘在右边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  <p:pic>
        <p:nvPicPr>
          <p:cNvPr id="283651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2" name="Rectangle 7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分块乘法要诀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9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9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7207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: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用分块乘法计算</a:t>
            </a:r>
            <a:r>
              <a:rPr lang="zh-CN" altLang="en-US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4987909" name="Rectangle 5"/>
          <p:cNvSpPr>
            <a:spLocks noChangeArrowheads="1"/>
          </p:cNvSpPr>
          <p:nvPr/>
        </p:nvSpPr>
        <p:spPr bwMode="auto">
          <a:xfrm>
            <a:off x="971550" y="1844675"/>
            <a:ext cx="1223963" cy="1943100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10" name="Rectangle 6"/>
          <p:cNvSpPr>
            <a:spLocks noChangeArrowheads="1"/>
          </p:cNvSpPr>
          <p:nvPr/>
        </p:nvSpPr>
        <p:spPr bwMode="auto">
          <a:xfrm>
            <a:off x="2268538" y="1844675"/>
            <a:ext cx="1943100" cy="1943100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11" name="Rectangle 7"/>
          <p:cNvSpPr>
            <a:spLocks noChangeArrowheads="1"/>
          </p:cNvSpPr>
          <p:nvPr/>
        </p:nvSpPr>
        <p:spPr bwMode="auto">
          <a:xfrm>
            <a:off x="971550" y="3860800"/>
            <a:ext cx="1223963" cy="129698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12" name="Rectangle 8"/>
          <p:cNvSpPr>
            <a:spLocks noChangeArrowheads="1"/>
          </p:cNvSpPr>
          <p:nvPr/>
        </p:nvSpPr>
        <p:spPr bwMode="auto">
          <a:xfrm>
            <a:off x="2268538" y="3860800"/>
            <a:ext cx="1943100" cy="129698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13" name="AutoShape 9"/>
          <p:cNvSpPr>
            <a:spLocks/>
          </p:cNvSpPr>
          <p:nvPr/>
        </p:nvSpPr>
        <p:spPr bwMode="auto">
          <a:xfrm rot="-5400000">
            <a:off x="1435100" y="4837113"/>
            <a:ext cx="225425" cy="1152525"/>
          </a:xfrm>
          <a:prstGeom prst="leftBrace">
            <a:avLst>
              <a:gd name="adj1" fmla="val 4260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7914" name="Object 10"/>
          <p:cNvGraphicFramePr>
            <a:graphicFrameLocks noChangeAspect="1"/>
          </p:cNvGraphicFramePr>
          <p:nvPr/>
        </p:nvGraphicFramePr>
        <p:xfrm>
          <a:off x="1331913" y="5661025"/>
          <a:ext cx="3921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25" name="公式" r:id="rId3" imgW="139639" imgH="190417" progId="Equation.3">
                  <p:embed/>
                </p:oleObj>
              </mc:Choice>
              <mc:Fallback>
                <p:oleObj name="公式" r:id="rId3" imgW="139639" imgH="19041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661025"/>
                        <a:ext cx="39211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7915" name="AutoShape 11"/>
          <p:cNvSpPr>
            <a:spLocks/>
          </p:cNvSpPr>
          <p:nvPr/>
        </p:nvSpPr>
        <p:spPr bwMode="auto">
          <a:xfrm rot="-5400000">
            <a:off x="3095625" y="4545013"/>
            <a:ext cx="287337" cy="1798638"/>
          </a:xfrm>
          <a:prstGeom prst="leftBrace">
            <a:avLst>
              <a:gd name="adj1" fmla="val 5216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7916" name="Object 12"/>
          <p:cNvGraphicFramePr>
            <a:graphicFrameLocks noChangeAspect="1"/>
          </p:cNvGraphicFramePr>
          <p:nvPr/>
        </p:nvGraphicFramePr>
        <p:xfrm>
          <a:off x="3059113" y="5661025"/>
          <a:ext cx="3921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26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661025"/>
                        <a:ext cx="3921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7917" name="Rectangle 13"/>
          <p:cNvSpPr>
            <a:spLocks noChangeArrowheads="1"/>
          </p:cNvSpPr>
          <p:nvPr/>
        </p:nvSpPr>
        <p:spPr bwMode="auto">
          <a:xfrm>
            <a:off x="4572000" y="1916113"/>
            <a:ext cx="1944688" cy="1223962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18" name="Rectangle 14"/>
          <p:cNvSpPr>
            <a:spLocks noChangeArrowheads="1"/>
          </p:cNvSpPr>
          <p:nvPr/>
        </p:nvSpPr>
        <p:spPr bwMode="auto">
          <a:xfrm>
            <a:off x="4572000" y="3213100"/>
            <a:ext cx="1944688" cy="1944688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19" name="Rectangle 15"/>
          <p:cNvSpPr>
            <a:spLocks noChangeArrowheads="1"/>
          </p:cNvSpPr>
          <p:nvPr/>
        </p:nvSpPr>
        <p:spPr bwMode="auto">
          <a:xfrm>
            <a:off x="6588125" y="1916113"/>
            <a:ext cx="647700" cy="1223962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20" name="Rectangle 16"/>
          <p:cNvSpPr>
            <a:spLocks noChangeArrowheads="1"/>
          </p:cNvSpPr>
          <p:nvPr/>
        </p:nvSpPr>
        <p:spPr bwMode="auto">
          <a:xfrm>
            <a:off x="6588125" y="3213100"/>
            <a:ext cx="647700" cy="194468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7921" name="AutoShape 17"/>
          <p:cNvSpPr>
            <a:spLocks/>
          </p:cNvSpPr>
          <p:nvPr/>
        </p:nvSpPr>
        <p:spPr bwMode="auto">
          <a:xfrm rot="10800000">
            <a:off x="7524750" y="1989138"/>
            <a:ext cx="225425" cy="1152525"/>
          </a:xfrm>
          <a:prstGeom prst="leftBrace">
            <a:avLst>
              <a:gd name="adj1" fmla="val 4260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7922" name="Object 18"/>
          <p:cNvGraphicFramePr>
            <a:graphicFrameLocks noChangeAspect="1"/>
          </p:cNvGraphicFramePr>
          <p:nvPr/>
        </p:nvGraphicFramePr>
        <p:xfrm>
          <a:off x="7885113" y="2349500"/>
          <a:ext cx="3921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27" name="公式" r:id="rId7" imgW="139639" imgH="190417" progId="Equation.3">
                  <p:embed/>
                </p:oleObj>
              </mc:Choice>
              <mc:Fallback>
                <p:oleObj name="公式" r:id="rId7" imgW="139639" imgH="19041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2349500"/>
                        <a:ext cx="39211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7923" name="AutoShape 19"/>
          <p:cNvSpPr>
            <a:spLocks/>
          </p:cNvSpPr>
          <p:nvPr/>
        </p:nvSpPr>
        <p:spPr bwMode="auto">
          <a:xfrm rot="10800000">
            <a:off x="7524750" y="3284538"/>
            <a:ext cx="225425" cy="1873250"/>
          </a:xfrm>
          <a:prstGeom prst="leftBrace">
            <a:avLst>
              <a:gd name="adj1" fmla="val 6924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987924" name="Object 20"/>
          <p:cNvGraphicFramePr>
            <a:graphicFrameLocks noChangeAspect="1"/>
          </p:cNvGraphicFramePr>
          <p:nvPr/>
        </p:nvGraphicFramePr>
        <p:xfrm>
          <a:off x="7885113" y="3933825"/>
          <a:ext cx="3921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28" name="公式" r:id="rId8" imgW="139639" imgH="203112" progId="Equation.3">
                  <p:embed/>
                </p:oleObj>
              </mc:Choice>
              <mc:Fallback>
                <p:oleObj name="公式" r:id="rId8" imgW="139639" imgH="2031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933825"/>
                        <a:ext cx="3921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91" name="Object 21"/>
          <p:cNvGraphicFramePr>
            <a:graphicFrameLocks noChangeAspect="1"/>
          </p:cNvGraphicFramePr>
          <p:nvPr/>
        </p:nvGraphicFramePr>
        <p:xfrm>
          <a:off x="4356100" y="1916113"/>
          <a:ext cx="3138488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29" name="公式" r:id="rId9" imgW="1295400" imgH="1422400" progId="Equation.3">
                  <p:embed/>
                </p:oleObj>
              </mc:Choice>
              <mc:Fallback>
                <p:oleObj name="公式" r:id="rId9" imgW="1295400" imgH="1422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916113"/>
                        <a:ext cx="3138488" cy="331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92" name="Object 22"/>
          <p:cNvGraphicFramePr>
            <a:graphicFrameLocks noChangeAspect="1"/>
          </p:cNvGraphicFramePr>
          <p:nvPr/>
        </p:nvGraphicFramePr>
        <p:xfrm>
          <a:off x="827088" y="1844675"/>
          <a:ext cx="3579812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30" name="公式" r:id="rId11" imgW="1498600" imgH="1422400" progId="Equation.3">
                  <p:embed/>
                </p:oleObj>
              </mc:Choice>
              <mc:Fallback>
                <p:oleObj name="公式" r:id="rId11" imgW="1498600" imgH="1422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44675"/>
                        <a:ext cx="3579812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87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87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87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87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87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87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87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87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87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87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87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87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8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8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87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87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87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87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87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87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87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87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87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87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87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987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87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87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87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87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87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87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909" grpId="0" animBg="1"/>
      <p:bldP spid="4987910" grpId="0" animBg="1"/>
      <p:bldP spid="4987911" grpId="0" animBg="1"/>
      <p:bldP spid="4987912" grpId="0" animBg="1"/>
      <p:bldP spid="4987913" grpId="0" animBg="1"/>
      <p:bldP spid="4987915" grpId="0" animBg="1"/>
      <p:bldP spid="4987917" grpId="0" animBg="1"/>
      <p:bldP spid="4987918" grpId="0" animBg="1"/>
      <p:bldP spid="4987919" grpId="0" animBg="1"/>
      <p:bldP spid="4987920" grpId="0" animBg="1"/>
      <p:bldP spid="4987921" grpId="0" animBg="1"/>
      <p:bldP spid="4987923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932" name="Rectangle 4"/>
          <p:cNvSpPr>
            <a:spLocks noChangeArrowheads="1"/>
          </p:cNvSpPr>
          <p:nvPr/>
        </p:nvSpPr>
        <p:spPr bwMode="auto">
          <a:xfrm>
            <a:off x="1619250" y="185738"/>
            <a:ext cx="1150938" cy="1943100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8933" name="Rectangle 5"/>
          <p:cNvSpPr>
            <a:spLocks noChangeArrowheads="1"/>
          </p:cNvSpPr>
          <p:nvPr/>
        </p:nvSpPr>
        <p:spPr bwMode="auto">
          <a:xfrm>
            <a:off x="2843213" y="188913"/>
            <a:ext cx="1873250" cy="194468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8934" name="Rectangle 6"/>
          <p:cNvSpPr>
            <a:spLocks noChangeArrowheads="1"/>
          </p:cNvSpPr>
          <p:nvPr/>
        </p:nvSpPr>
        <p:spPr bwMode="auto">
          <a:xfrm>
            <a:off x="6084888" y="188913"/>
            <a:ext cx="1800225" cy="1295400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8935" name="Rectangle 7"/>
          <p:cNvSpPr>
            <a:spLocks noChangeArrowheads="1"/>
          </p:cNvSpPr>
          <p:nvPr/>
        </p:nvSpPr>
        <p:spPr bwMode="auto">
          <a:xfrm>
            <a:off x="7956550" y="188913"/>
            <a:ext cx="647700" cy="1295400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8936" name="Rectangle 8"/>
          <p:cNvSpPr>
            <a:spLocks noChangeArrowheads="1"/>
          </p:cNvSpPr>
          <p:nvPr/>
        </p:nvSpPr>
        <p:spPr bwMode="auto">
          <a:xfrm>
            <a:off x="6084888" y="1557338"/>
            <a:ext cx="1800225" cy="194468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8937" name="Rectangle 9"/>
          <p:cNvSpPr>
            <a:spLocks noChangeArrowheads="1"/>
          </p:cNvSpPr>
          <p:nvPr/>
        </p:nvSpPr>
        <p:spPr bwMode="auto">
          <a:xfrm>
            <a:off x="7956550" y="1557338"/>
            <a:ext cx="647700" cy="194468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5704" name="Object 10"/>
          <p:cNvGraphicFramePr>
            <a:graphicFrameLocks noChangeAspect="1"/>
          </p:cNvGraphicFramePr>
          <p:nvPr/>
        </p:nvGraphicFramePr>
        <p:xfrm>
          <a:off x="2124075" y="3613150"/>
          <a:ext cx="4678363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77" name="公式" r:id="rId3" imgW="1689100" imgH="1422400" progId="Equation.3">
                  <p:embed/>
                </p:oleObj>
              </mc:Choice>
              <mc:Fallback>
                <p:oleObj name="公式" r:id="rId3" imgW="1689100" imgH="142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613150"/>
                        <a:ext cx="4678363" cy="324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8939" name="Rectangle 11"/>
          <p:cNvSpPr>
            <a:spLocks noChangeArrowheads="1"/>
          </p:cNvSpPr>
          <p:nvPr/>
        </p:nvSpPr>
        <p:spPr bwMode="auto">
          <a:xfrm>
            <a:off x="3635375" y="3573463"/>
            <a:ext cx="2089150" cy="194468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8940" name="Rectangle 12"/>
          <p:cNvSpPr>
            <a:spLocks noChangeArrowheads="1"/>
          </p:cNvSpPr>
          <p:nvPr/>
        </p:nvSpPr>
        <p:spPr bwMode="auto">
          <a:xfrm>
            <a:off x="5867400" y="3573463"/>
            <a:ext cx="720725" cy="194468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85707" name="Rectangle 13"/>
          <p:cNvSpPr>
            <a:spLocks noChangeArrowheads="1"/>
          </p:cNvSpPr>
          <p:nvPr/>
        </p:nvSpPr>
        <p:spPr bwMode="auto">
          <a:xfrm>
            <a:off x="3635375" y="5661025"/>
            <a:ext cx="2089150" cy="100806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85708" name="Rectangle 14"/>
          <p:cNvSpPr>
            <a:spLocks noChangeArrowheads="1"/>
          </p:cNvSpPr>
          <p:nvPr/>
        </p:nvSpPr>
        <p:spPr bwMode="auto">
          <a:xfrm>
            <a:off x="5867400" y="5661025"/>
            <a:ext cx="720725" cy="100806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5709" name="Object 15"/>
          <p:cNvGraphicFramePr>
            <a:graphicFrameLocks noChangeAspect="1"/>
          </p:cNvGraphicFramePr>
          <p:nvPr/>
        </p:nvGraphicFramePr>
        <p:xfrm>
          <a:off x="684213" y="188913"/>
          <a:ext cx="4230687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78" name="公式" r:id="rId5" imgW="1841500" imgH="1422400" progId="Equation.3">
                  <p:embed/>
                </p:oleObj>
              </mc:Choice>
              <mc:Fallback>
                <p:oleObj name="公式" r:id="rId5" imgW="1841500" imgH="1422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8913"/>
                        <a:ext cx="4230687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10" name="Object 16"/>
          <p:cNvGraphicFramePr>
            <a:graphicFrameLocks noChangeAspect="1"/>
          </p:cNvGraphicFramePr>
          <p:nvPr/>
        </p:nvGraphicFramePr>
        <p:xfrm>
          <a:off x="5148263" y="188913"/>
          <a:ext cx="3635375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79" name="公式" r:id="rId7" imgW="1549400" imgH="1422400" progId="Equation.3">
                  <p:embed/>
                </p:oleObj>
              </mc:Choice>
              <mc:Fallback>
                <p:oleObj name="公式" r:id="rId7" imgW="1549400" imgH="142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88913"/>
                        <a:ext cx="3635375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8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8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8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8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988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988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88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88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88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88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88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88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88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88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4988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4988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8932" grpId="0" animBg="1"/>
      <p:bldP spid="4988932" grpId="1" animBg="1"/>
      <p:bldP spid="4988933" grpId="0" animBg="1"/>
      <p:bldP spid="4988933" grpId="1" animBg="1"/>
      <p:bldP spid="4988934" grpId="0" animBg="1"/>
      <p:bldP spid="4988935" grpId="0" animBg="1"/>
      <p:bldP spid="4988936" grpId="0" animBg="1"/>
      <p:bldP spid="4988937" grpId="0" animBg="1"/>
      <p:bldP spid="4988939" grpId="0" animBg="1"/>
      <p:bldP spid="4988940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956" name="Rectangle 4"/>
          <p:cNvSpPr>
            <a:spLocks noChangeArrowheads="1"/>
          </p:cNvSpPr>
          <p:nvPr/>
        </p:nvSpPr>
        <p:spPr bwMode="auto">
          <a:xfrm>
            <a:off x="1619250" y="2205038"/>
            <a:ext cx="1152525" cy="1223962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9957" name="Rectangle 5"/>
          <p:cNvSpPr>
            <a:spLocks noChangeArrowheads="1"/>
          </p:cNvSpPr>
          <p:nvPr/>
        </p:nvSpPr>
        <p:spPr bwMode="auto">
          <a:xfrm>
            <a:off x="2843213" y="2205038"/>
            <a:ext cx="1873250" cy="1223962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9958" name="Rectangle 6"/>
          <p:cNvSpPr>
            <a:spLocks noChangeArrowheads="1"/>
          </p:cNvSpPr>
          <p:nvPr/>
        </p:nvSpPr>
        <p:spPr bwMode="auto">
          <a:xfrm>
            <a:off x="6084888" y="188913"/>
            <a:ext cx="1800225" cy="1295400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9959" name="Rectangle 7"/>
          <p:cNvSpPr>
            <a:spLocks noChangeArrowheads="1"/>
          </p:cNvSpPr>
          <p:nvPr/>
        </p:nvSpPr>
        <p:spPr bwMode="auto">
          <a:xfrm>
            <a:off x="7956550" y="188913"/>
            <a:ext cx="647700" cy="1295400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9960" name="Rectangle 8"/>
          <p:cNvSpPr>
            <a:spLocks noChangeArrowheads="1"/>
          </p:cNvSpPr>
          <p:nvPr/>
        </p:nvSpPr>
        <p:spPr bwMode="auto">
          <a:xfrm>
            <a:off x="6084888" y="1557338"/>
            <a:ext cx="1800225" cy="194468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9961" name="Rectangle 9"/>
          <p:cNvSpPr>
            <a:spLocks noChangeArrowheads="1"/>
          </p:cNvSpPr>
          <p:nvPr/>
        </p:nvSpPr>
        <p:spPr bwMode="auto">
          <a:xfrm>
            <a:off x="7956550" y="1557338"/>
            <a:ext cx="647700" cy="194468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6728" name="Object 10"/>
          <p:cNvGraphicFramePr>
            <a:graphicFrameLocks noChangeAspect="1"/>
          </p:cNvGraphicFramePr>
          <p:nvPr/>
        </p:nvGraphicFramePr>
        <p:xfrm>
          <a:off x="2124075" y="3613150"/>
          <a:ext cx="4678363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9" name="公式" r:id="rId3" imgW="1689100" imgH="1422400" progId="Equation.3">
                  <p:embed/>
                </p:oleObj>
              </mc:Choice>
              <mc:Fallback>
                <p:oleObj name="公式" r:id="rId3" imgW="1689100" imgH="142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613150"/>
                        <a:ext cx="4678363" cy="324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9963" name="Rectangle 11"/>
          <p:cNvSpPr>
            <a:spLocks noChangeArrowheads="1"/>
          </p:cNvSpPr>
          <p:nvPr/>
        </p:nvSpPr>
        <p:spPr bwMode="auto">
          <a:xfrm>
            <a:off x="3635375" y="5661025"/>
            <a:ext cx="2089150" cy="100806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89964" name="Rectangle 12"/>
          <p:cNvSpPr>
            <a:spLocks noChangeArrowheads="1"/>
          </p:cNvSpPr>
          <p:nvPr/>
        </p:nvSpPr>
        <p:spPr bwMode="auto">
          <a:xfrm>
            <a:off x="5867400" y="5661025"/>
            <a:ext cx="720725" cy="100806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6731" name="Object 13"/>
          <p:cNvGraphicFramePr>
            <a:graphicFrameLocks noChangeAspect="1"/>
          </p:cNvGraphicFramePr>
          <p:nvPr/>
        </p:nvGraphicFramePr>
        <p:xfrm>
          <a:off x="684213" y="188913"/>
          <a:ext cx="4230687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0" name="公式" r:id="rId5" imgW="1841500" imgH="1422400" progId="Equation.3">
                  <p:embed/>
                </p:oleObj>
              </mc:Choice>
              <mc:Fallback>
                <p:oleObj name="公式" r:id="rId5" imgW="1841500" imgH="1422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8913"/>
                        <a:ext cx="4230687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32" name="Object 14"/>
          <p:cNvGraphicFramePr>
            <a:graphicFrameLocks noChangeAspect="1"/>
          </p:cNvGraphicFramePr>
          <p:nvPr/>
        </p:nvGraphicFramePr>
        <p:xfrm>
          <a:off x="5148263" y="188913"/>
          <a:ext cx="3635375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1" name="公式" r:id="rId7" imgW="1549400" imgH="1422400" progId="Equation.3">
                  <p:embed/>
                </p:oleObj>
              </mc:Choice>
              <mc:Fallback>
                <p:oleObj name="公式" r:id="rId7" imgW="1549400" imgH="142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88913"/>
                        <a:ext cx="3635375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8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8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89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89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8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8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989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989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8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8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8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8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989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4989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9956" grpId="0" animBg="1"/>
      <p:bldP spid="4989956" grpId="1" animBg="1"/>
      <p:bldP spid="4989957" grpId="0" animBg="1"/>
      <p:bldP spid="4989957" grpId="1" animBg="1"/>
      <p:bldP spid="4989958" grpId="0" animBg="1"/>
      <p:bldP spid="4989959" grpId="0" animBg="1"/>
      <p:bldP spid="4989960" grpId="0" animBg="1"/>
      <p:bldP spid="4989961" grpId="0" animBg="1"/>
      <p:bldP spid="4989963" grpId="0" animBg="1"/>
      <p:bldP spid="498996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7207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例：用分块乘法计算</a:t>
            </a:r>
            <a:r>
              <a:rPr lang="zh-CN" altLang="en-US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4990981" name="Rectangle 5"/>
          <p:cNvSpPr>
            <a:spLocks noChangeArrowheads="1"/>
          </p:cNvSpPr>
          <p:nvPr/>
        </p:nvSpPr>
        <p:spPr bwMode="auto">
          <a:xfrm>
            <a:off x="611188" y="1773238"/>
            <a:ext cx="1296987" cy="136683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2" name="Rectangle 6"/>
          <p:cNvSpPr>
            <a:spLocks noChangeArrowheads="1"/>
          </p:cNvSpPr>
          <p:nvPr/>
        </p:nvSpPr>
        <p:spPr bwMode="auto">
          <a:xfrm>
            <a:off x="611188" y="3213100"/>
            <a:ext cx="1296987" cy="136683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3" name="Rectangle 7"/>
          <p:cNvSpPr>
            <a:spLocks noChangeArrowheads="1"/>
          </p:cNvSpPr>
          <p:nvPr/>
        </p:nvSpPr>
        <p:spPr bwMode="auto">
          <a:xfrm>
            <a:off x="2051050" y="1773238"/>
            <a:ext cx="1944688" cy="136683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4" name="Rectangle 8"/>
          <p:cNvSpPr>
            <a:spLocks noChangeArrowheads="1"/>
          </p:cNvSpPr>
          <p:nvPr/>
        </p:nvSpPr>
        <p:spPr bwMode="auto">
          <a:xfrm>
            <a:off x="2051050" y="3213100"/>
            <a:ext cx="1944688" cy="136683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5" name="Rectangle 9"/>
          <p:cNvSpPr>
            <a:spLocks noChangeArrowheads="1"/>
          </p:cNvSpPr>
          <p:nvPr/>
        </p:nvSpPr>
        <p:spPr bwMode="auto">
          <a:xfrm>
            <a:off x="4643438" y="1773238"/>
            <a:ext cx="1873250" cy="136683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6" name="Rectangle 10"/>
          <p:cNvSpPr>
            <a:spLocks noChangeArrowheads="1"/>
          </p:cNvSpPr>
          <p:nvPr/>
        </p:nvSpPr>
        <p:spPr bwMode="auto">
          <a:xfrm>
            <a:off x="6659563" y="1773238"/>
            <a:ext cx="1800225" cy="136683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7" name="Rectangle 11"/>
          <p:cNvSpPr>
            <a:spLocks noChangeArrowheads="1"/>
          </p:cNvSpPr>
          <p:nvPr/>
        </p:nvSpPr>
        <p:spPr bwMode="auto">
          <a:xfrm>
            <a:off x="4643438" y="3213100"/>
            <a:ext cx="1873250" cy="1366838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0988" name="Rectangle 12"/>
          <p:cNvSpPr>
            <a:spLocks noChangeArrowheads="1"/>
          </p:cNvSpPr>
          <p:nvPr/>
        </p:nvSpPr>
        <p:spPr bwMode="auto">
          <a:xfrm>
            <a:off x="6659563" y="3213100"/>
            <a:ext cx="1801812" cy="136683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7755" name="Object 13"/>
          <p:cNvGraphicFramePr>
            <a:graphicFrameLocks noChangeAspect="1"/>
          </p:cNvGraphicFramePr>
          <p:nvPr/>
        </p:nvGraphicFramePr>
        <p:xfrm>
          <a:off x="395288" y="1773238"/>
          <a:ext cx="3814762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01" name="公式" r:id="rId3" imgW="1524000" imgH="1143000" progId="Equation.3">
                  <p:embed/>
                </p:oleObj>
              </mc:Choice>
              <mc:Fallback>
                <p:oleObj name="公式" r:id="rId3" imgW="1524000" imgH="1143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773238"/>
                        <a:ext cx="3814762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6" name="Object 14"/>
          <p:cNvGraphicFramePr>
            <a:graphicFrameLocks noChangeAspect="1"/>
          </p:cNvGraphicFramePr>
          <p:nvPr/>
        </p:nvGraphicFramePr>
        <p:xfrm>
          <a:off x="4427538" y="1773238"/>
          <a:ext cx="4233862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02" name="公式" r:id="rId5" imgW="1739900" imgH="1143000" progId="Equation.3">
                  <p:embed/>
                </p:oleObj>
              </mc:Choice>
              <mc:Fallback>
                <p:oleObj name="公式" r:id="rId5" imgW="1739900" imgH="1143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773238"/>
                        <a:ext cx="4233862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9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9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9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9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9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9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9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9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0981" grpId="0" animBg="1"/>
      <p:bldP spid="4990982" grpId="0" animBg="1"/>
      <p:bldP spid="4990983" grpId="0" animBg="1"/>
      <p:bldP spid="4990984" grpId="0" animBg="1"/>
      <p:bldP spid="4990985" grpId="0" animBg="1"/>
      <p:bldP spid="4990986" grpId="0" animBg="1"/>
      <p:bldP spid="4990987" grpId="0" animBg="1"/>
      <p:bldP spid="4990988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2004" name="Rectangle 4"/>
          <p:cNvSpPr>
            <a:spLocks noChangeArrowheads="1"/>
          </p:cNvSpPr>
          <p:nvPr/>
        </p:nvSpPr>
        <p:spPr bwMode="auto">
          <a:xfrm>
            <a:off x="755650" y="476250"/>
            <a:ext cx="1296988" cy="1366838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2005" name="Rectangle 5"/>
          <p:cNvSpPr>
            <a:spLocks noChangeArrowheads="1"/>
          </p:cNvSpPr>
          <p:nvPr/>
        </p:nvSpPr>
        <p:spPr bwMode="auto">
          <a:xfrm>
            <a:off x="2195513" y="476250"/>
            <a:ext cx="1944687" cy="1366838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2006" name="Rectangle 6"/>
          <p:cNvSpPr>
            <a:spLocks noChangeArrowheads="1"/>
          </p:cNvSpPr>
          <p:nvPr/>
        </p:nvSpPr>
        <p:spPr bwMode="auto">
          <a:xfrm>
            <a:off x="4643438" y="476250"/>
            <a:ext cx="1873250" cy="1366838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2007" name="Rectangle 7"/>
          <p:cNvSpPr>
            <a:spLocks noChangeArrowheads="1"/>
          </p:cNvSpPr>
          <p:nvPr/>
        </p:nvSpPr>
        <p:spPr bwMode="auto">
          <a:xfrm>
            <a:off x="6659563" y="1916113"/>
            <a:ext cx="1800225" cy="136683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2008" name="Rectangle 8"/>
          <p:cNvSpPr>
            <a:spLocks noChangeArrowheads="1"/>
          </p:cNvSpPr>
          <p:nvPr/>
        </p:nvSpPr>
        <p:spPr bwMode="auto">
          <a:xfrm>
            <a:off x="4643438" y="1916113"/>
            <a:ext cx="1873250" cy="136683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2009" name="Rectangle 9"/>
          <p:cNvSpPr>
            <a:spLocks noChangeArrowheads="1"/>
          </p:cNvSpPr>
          <p:nvPr/>
        </p:nvSpPr>
        <p:spPr bwMode="auto">
          <a:xfrm>
            <a:off x="6659563" y="476250"/>
            <a:ext cx="1801812" cy="136683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8776" name="Object 10"/>
          <p:cNvGraphicFramePr>
            <a:graphicFrameLocks noChangeAspect="1"/>
          </p:cNvGraphicFramePr>
          <p:nvPr/>
        </p:nvGraphicFramePr>
        <p:xfrm>
          <a:off x="292100" y="3644900"/>
          <a:ext cx="8672513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9" name="公式" r:id="rId3" imgW="3581400" imgH="1143000" progId="Equation.3">
                  <p:embed/>
                </p:oleObj>
              </mc:Choice>
              <mc:Fallback>
                <p:oleObj name="公式" r:id="rId3" imgW="358140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3644900"/>
                        <a:ext cx="8672513" cy="282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92011" name="Rectangle 11"/>
          <p:cNvSpPr>
            <a:spLocks noChangeArrowheads="1"/>
          </p:cNvSpPr>
          <p:nvPr/>
        </p:nvSpPr>
        <p:spPr bwMode="auto">
          <a:xfrm>
            <a:off x="900113" y="3644900"/>
            <a:ext cx="1727200" cy="13684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2012" name="Rectangle 12"/>
          <p:cNvSpPr>
            <a:spLocks noChangeArrowheads="1"/>
          </p:cNvSpPr>
          <p:nvPr/>
        </p:nvSpPr>
        <p:spPr bwMode="auto">
          <a:xfrm>
            <a:off x="2700338" y="3644900"/>
            <a:ext cx="5975350" cy="13684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88779" name="Rectangle 13"/>
          <p:cNvSpPr>
            <a:spLocks noChangeArrowheads="1"/>
          </p:cNvSpPr>
          <p:nvPr/>
        </p:nvSpPr>
        <p:spPr bwMode="auto">
          <a:xfrm>
            <a:off x="900113" y="5084763"/>
            <a:ext cx="1727200" cy="13684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88780" name="Rectangle 14"/>
          <p:cNvSpPr>
            <a:spLocks noChangeArrowheads="1"/>
          </p:cNvSpPr>
          <p:nvPr/>
        </p:nvSpPr>
        <p:spPr bwMode="auto">
          <a:xfrm>
            <a:off x="2700338" y="5084763"/>
            <a:ext cx="5975350" cy="13684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8781" name="Object 15"/>
          <p:cNvGraphicFramePr>
            <a:graphicFrameLocks noChangeAspect="1"/>
          </p:cNvGraphicFramePr>
          <p:nvPr/>
        </p:nvGraphicFramePr>
        <p:xfrm>
          <a:off x="539750" y="404813"/>
          <a:ext cx="3814763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0" name="公式" r:id="rId5" imgW="1524000" imgH="1143000" progId="Equation.3">
                  <p:embed/>
                </p:oleObj>
              </mc:Choice>
              <mc:Fallback>
                <p:oleObj name="公式" r:id="rId5" imgW="1524000" imgH="1143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4813"/>
                        <a:ext cx="3814763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2" name="Object 16"/>
          <p:cNvGraphicFramePr>
            <a:graphicFrameLocks noChangeAspect="1"/>
          </p:cNvGraphicFramePr>
          <p:nvPr/>
        </p:nvGraphicFramePr>
        <p:xfrm>
          <a:off x="4427538" y="476250"/>
          <a:ext cx="4233862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1" name="公式" r:id="rId7" imgW="1739900" imgH="1143000" progId="Equation.3">
                  <p:embed/>
                </p:oleObj>
              </mc:Choice>
              <mc:Fallback>
                <p:oleObj name="公式" r:id="rId7" imgW="1739900" imgH="1143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76250"/>
                        <a:ext cx="4233862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9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9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9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9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992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992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9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9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9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9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499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99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2004" grpId="0" animBg="1"/>
      <p:bldP spid="4992004" grpId="1" animBg="1"/>
      <p:bldP spid="4992005" grpId="0" animBg="1"/>
      <p:bldP spid="4992005" grpId="1" animBg="1"/>
      <p:bldP spid="4992006" grpId="0" animBg="1"/>
      <p:bldP spid="4992007" grpId="0" animBg="1"/>
      <p:bldP spid="4992008" grpId="0" animBg="1"/>
      <p:bldP spid="4992009" grpId="0" animBg="1"/>
      <p:bldP spid="4992011" grpId="0" animBg="1"/>
      <p:bldP spid="4992012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028" name="Rectangle 4"/>
          <p:cNvSpPr>
            <a:spLocks noChangeArrowheads="1"/>
          </p:cNvSpPr>
          <p:nvPr/>
        </p:nvSpPr>
        <p:spPr bwMode="auto">
          <a:xfrm>
            <a:off x="755650" y="1916113"/>
            <a:ext cx="1296988" cy="136683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3029" name="Rectangle 5"/>
          <p:cNvSpPr>
            <a:spLocks noChangeArrowheads="1"/>
          </p:cNvSpPr>
          <p:nvPr/>
        </p:nvSpPr>
        <p:spPr bwMode="auto">
          <a:xfrm>
            <a:off x="2195513" y="1916113"/>
            <a:ext cx="1944687" cy="136683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3030" name="Rectangle 6"/>
          <p:cNvSpPr>
            <a:spLocks noChangeArrowheads="1"/>
          </p:cNvSpPr>
          <p:nvPr/>
        </p:nvSpPr>
        <p:spPr bwMode="auto">
          <a:xfrm>
            <a:off x="4643438" y="476250"/>
            <a:ext cx="1873250" cy="1366838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3031" name="Rectangle 7"/>
          <p:cNvSpPr>
            <a:spLocks noChangeArrowheads="1"/>
          </p:cNvSpPr>
          <p:nvPr/>
        </p:nvSpPr>
        <p:spPr bwMode="auto">
          <a:xfrm>
            <a:off x="6659563" y="1916113"/>
            <a:ext cx="1800225" cy="1366837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3032" name="Rectangle 8"/>
          <p:cNvSpPr>
            <a:spLocks noChangeArrowheads="1"/>
          </p:cNvSpPr>
          <p:nvPr/>
        </p:nvSpPr>
        <p:spPr bwMode="auto">
          <a:xfrm>
            <a:off x="4643438" y="1916113"/>
            <a:ext cx="1873250" cy="1366837"/>
          </a:xfrm>
          <a:prstGeom prst="rect">
            <a:avLst/>
          </a:prstGeom>
          <a:solidFill>
            <a:srgbClr val="FFCC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3033" name="Rectangle 9"/>
          <p:cNvSpPr>
            <a:spLocks noChangeArrowheads="1"/>
          </p:cNvSpPr>
          <p:nvPr/>
        </p:nvSpPr>
        <p:spPr bwMode="auto">
          <a:xfrm>
            <a:off x="6659563" y="476250"/>
            <a:ext cx="1801812" cy="1366838"/>
          </a:xfrm>
          <a:prstGeom prst="rect">
            <a:avLst/>
          </a:prstGeom>
          <a:solidFill>
            <a:srgbClr val="FFCC99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9800" name="Object 10"/>
          <p:cNvGraphicFramePr>
            <a:graphicFrameLocks noChangeAspect="1"/>
          </p:cNvGraphicFramePr>
          <p:nvPr/>
        </p:nvGraphicFramePr>
        <p:xfrm>
          <a:off x="292100" y="3644900"/>
          <a:ext cx="8672513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1" name="公式" r:id="rId3" imgW="3581400" imgH="1143000" progId="Equation.3">
                  <p:embed/>
                </p:oleObj>
              </mc:Choice>
              <mc:Fallback>
                <p:oleObj name="公式" r:id="rId3" imgW="358140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3644900"/>
                        <a:ext cx="8672513" cy="282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93035" name="Rectangle 11"/>
          <p:cNvSpPr>
            <a:spLocks noChangeArrowheads="1"/>
          </p:cNvSpPr>
          <p:nvPr/>
        </p:nvSpPr>
        <p:spPr bwMode="auto">
          <a:xfrm>
            <a:off x="900113" y="5084763"/>
            <a:ext cx="1727200" cy="13684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993036" name="Rectangle 12"/>
          <p:cNvSpPr>
            <a:spLocks noChangeArrowheads="1"/>
          </p:cNvSpPr>
          <p:nvPr/>
        </p:nvSpPr>
        <p:spPr bwMode="auto">
          <a:xfrm>
            <a:off x="2700338" y="5084763"/>
            <a:ext cx="5975350" cy="13684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89803" name="Object 13"/>
          <p:cNvGraphicFramePr>
            <a:graphicFrameLocks noChangeAspect="1"/>
          </p:cNvGraphicFramePr>
          <p:nvPr/>
        </p:nvGraphicFramePr>
        <p:xfrm>
          <a:off x="539750" y="404813"/>
          <a:ext cx="3814763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2" name="公式" r:id="rId5" imgW="1524000" imgH="1143000" progId="Equation.3">
                  <p:embed/>
                </p:oleObj>
              </mc:Choice>
              <mc:Fallback>
                <p:oleObj name="公式" r:id="rId5" imgW="1524000" imgH="1143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4813"/>
                        <a:ext cx="3814763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4" name="Object 14"/>
          <p:cNvGraphicFramePr>
            <a:graphicFrameLocks noChangeAspect="1"/>
          </p:cNvGraphicFramePr>
          <p:nvPr/>
        </p:nvGraphicFramePr>
        <p:xfrm>
          <a:off x="4427538" y="476250"/>
          <a:ext cx="4233862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3" name="公式" r:id="rId7" imgW="1739900" imgH="1143000" progId="Equation.3">
                  <p:embed/>
                </p:oleObj>
              </mc:Choice>
              <mc:Fallback>
                <p:oleObj name="公式" r:id="rId7" imgW="1739900" imgH="1143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76250"/>
                        <a:ext cx="4233862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9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9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9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9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993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993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9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9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9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9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4993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993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3028" grpId="0" animBg="1"/>
      <p:bldP spid="4993028" grpId="1" animBg="1"/>
      <p:bldP spid="4993029" grpId="0" animBg="1"/>
      <p:bldP spid="4993029" grpId="1" animBg="1"/>
      <p:bldP spid="4993030" grpId="0" animBg="1"/>
      <p:bldP spid="4993031" grpId="0" animBg="1"/>
      <p:bldP spid="4993032" grpId="0" animBg="1"/>
      <p:bldP spid="4993033" grpId="0" animBg="1"/>
      <p:bldP spid="4993035" grpId="0" animBg="1"/>
      <p:bldP spid="49930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195" name="AutoShape 11"/>
          <p:cNvSpPr>
            <a:spLocks noChangeArrowheads="1"/>
          </p:cNvSpPr>
          <p:nvPr/>
        </p:nvSpPr>
        <p:spPr bwMode="auto">
          <a:xfrm>
            <a:off x="214313" y="1508125"/>
            <a:ext cx="3924300" cy="612775"/>
          </a:xfrm>
          <a:prstGeom prst="roundRect">
            <a:avLst>
              <a:gd name="adj" fmla="val 16667"/>
            </a:avLst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365196" name="AutoShape 12"/>
          <p:cNvSpPr>
            <a:spLocks noChangeArrowheads="1"/>
          </p:cNvSpPr>
          <p:nvPr/>
        </p:nvSpPr>
        <p:spPr bwMode="auto">
          <a:xfrm>
            <a:off x="6227763" y="698500"/>
            <a:ext cx="936625" cy="2232025"/>
          </a:xfrm>
          <a:prstGeom prst="roundRect">
            <a:avLst>
              <a:gd name="adj" fmla="val 16667"/>
            </a:avLst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365197" name="AutoShape 13"/>
          <p:cNvSpPr>
            <a:spLocks noChangeArrowheads="1"/>
          </p:cNvSpPr>
          <p:nvPr/>
        </p:nvSpPr>
        <p:spPr bwMode="auto">
          <a:xfrm>
            <a:off x="4149725" y="4238625"/>
            <a:ext cx="936625" cy="612775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347" y="576933"/>
            <a:ext cx="4372031" cy="247497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TextBox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88552" y="698408"/>
            <a:ext cx="4831221" cy="22992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96518" y="680255"/>
            <a:ext cx="849335" cy="63139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71567" y="1216625"/>
            <a:ext cx="849335" cy="63139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71567" y="2299041"/>
            <a:ext cx="852541" cy="631391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22906" y="6021285"/>
            <a:ext cx="6531292" cy="631391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10124" y="3212976"/>
            <a:ext cx="5563253" cy="2664191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6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36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65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65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4416 L -0.16997 -0.04902 C -0.20521 -0.04994 -0.25556 -0.04601 -0.30903 -0.03884 C -0.36997 -0.03075 -0.41841 -0.0215 -0.45174 -0.0111 L -0.61164 0.03815 " pathEditMode="relative" rAng="-344635" ptsTypes="FffFF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6" y="23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3838 L -0.13212 -0.07769 C -0.15989 -0.08647 -0.20121 -0.09087 -0.24427 -0.09087 C -0.29357 -0.09087 -0.33281 -0.08647 -0.36059 -0.07769 L -0.49219 -0.03838 " pathEditMode="relative" rAng="0" ptsTypes="FffFF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-2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6 -0.05179 L -0.05191 -0.1637 C -0.06546 -0.18844 -0.08959 -0.20971 -0.11684 -0.22243 C -0.14792 -0.23676 -0.17553 -0.23931 -0.1974 -0.23121 L -0.3 -0.19815 " pathEditMode="relative" rAng="1157834" ptsTypes="FffFF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2" y="-12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5195" grpId="0" animBg="1"/>
      <p:bldP spid="6365196" grpId="0" animBg="1"/>
      <p:bldP spid="6365197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18" name="Object 2"/>
          <p:cNvGraphicFramePr>
            <a:graphicFrameLocks noChangeAspect="1"/>
          </p:cNvGraphicFramePr>
          <p:nvPr/>
        </p:nvGraphicFramePr>
        <p:xfrm>
          <a:off x="4427538" y="476250"/>
          <a:ext cx="4233862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11" name="公式" r:id="rId3" imgW="1739900" imgH="1143000" progId="Equation.3">
                  <p:embed/>
                </p:oleObj>
              </mc:Choice>
              <mc:Fallback>
                <p:oleObj name="公式" r:id="rId3" imgW="173990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76250"/>
                        <a:ext cx="4233862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19" name="Object 3"/>
          <p:cNvGraphicFramePr>
            <a:graphicFrameLocks noChangeAspect="1"/>
          </p:cNvGraphicFramePr>
          <p:nvPr/>
        </p:nvGraphicFramePr>
        <p:xfrm>
          <a:off x="539750" y="404813"/>
          <a:ext cx="3814763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12" name="公式" r:id="rId5" imgW="1524000" imgH="1143000" progId="Equation.3">
                  <p:embed/>
                </p:oleObj>
              </mc:Choice>
              <mc:Fallback>
                <p:oleObj name="公式" r:id="rId5" imgW="15240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4813"/>
                        <a:ext cx="3814763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0196" name="Rectangle 4"/>
          <p:cNvSpPr>
            <a:spLocks noChangeArrowheads="1"/>
          </p:cNvSpPr>
          <p:nvPr/>
        </p:nvSpPr>
        <p:spPr bwMode="auto">
          <a:xfrm>
            <a:off x="755650" y="1916113"/>
            <a:ext cx="1296988" cy="13668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197" name="Rectangle 5"/>
          <p:cNvSpPr>
            <a:spLocks noChangeArrowheads="1"/>
          </p:cNvSpPr>
          <p:nvPr/>
        </p:nvSpPr>
        <p:spPr bwMode="auto">
          <a:xfrm>
            <a:off x="2195513" y="1916113"/>
            <a:ext cx="1944687" cy="1366837"/>
          </a:xfrm>
          <a:prstGeom prst="rect">
            <a:avLst/>
          </a:prstGeom>
          <a:solidFill>
            <a:srgbClr val="FFCC99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198" name="Rectangle 6"/>
          <p:cNvSpPr>
            <a:spLocks noChangeArrowheads="1"/>
          </p:cNvSpPr>
          <p:nvPr/>
        </p:nvSpPr>
        <p:spPr bwMode="auto">
          <a:xfrm>
            <a:off x="4643438" y="476250"/>
            <a:ext cx="1873250" cy="1366838"/>
          </a:xfrm>
          <a:prstGeom prst="rect">
            <a:avLst/>
          </a:prstGeom>
          <a:solidFill>
            <a:srgbClr val="FFCC0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199" name="Rectangle 7"/>
          <p:cNvSpPr>
            <a:spLocks noChangeArrowheads="1"/>
          </p:cNvSpPr>
          <p:nvPr/>
        </p:nvSpPr>
        <p:spPr bwMode="auto">
          <a:xfrm>
            <a:off x="6659563" y="1916113"/>
            <a:ext cx="1800225" cy="1366837"/>
          </a:xfrm>
          <a:prstGeom prst="rect">
            <a:avLst/>
          </a:prstGeom>
          <a:solidFill>
            <a:srgbClr val="FFCC99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0" name="Rectangle 8"/>
          <p:cNvSpPr>
            <a:spLocks noChangeArrowheads="1"/>
          </p:cNvSpPr>
          <p:nvPr/>
        </p:nvSpPr>
        <p:spPr bwMode="auto">
          <a:xfrm>
            <a:off x="2195513" y="476250"/>
            <a:ext cx="1944687" cy="1366838"/>
          </a:xfrm>
          <a:prstGeom prst="rect">
            <a:avLst/>
          </a:prstGeom>
          <a:solidFill>
            <a:srgbClr val="FFCC0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1" name="Rectangle 9"/>
          <p:cNvSpPr>
            <a:spLocks noChangeArrowheads="1"/>
          </p:cNvSpPr>
          <p:nvPr/>
        </p:nvSpPr>
        <p:spPr bwMode="auto">
          <a:xfrm>
            <a:off x="6659563" y="476250"/>
            <a:ext cx="1801812" cy="1366838"/>
          </a:xfrm>
          <a:prstGeom prst="rect">
            <a:avLst/>
          </a:prstGeom>
          <a:solidFill>
            <a:srgbClr val="FFCC99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90826" name="Object 10"/>
          <p:cNvGraphicFramePr>
            <a:graphicFrameLocks noChangeAspect="1"/>
          </p:cNvGraphicFramePr>
          <p:nvPr/>
        </p:nvGraphicFramePr>
        <p:xfrm>
          <a:off x="292100" y="3644900"/>
          <a:ext cx="8672513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13" name="公式" r:id="rId7" imgW="3581400" imgH="1143000" progId="Equation.3">
                  <p:embed/>
                </p:oleObj>
              </mc:Choice>
              <mc:Fallback>
                <p:oleObj name="公式" r:id="rId7" imgW="358140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3644900"/>
                        <a:ext cx="8672513" cy="282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0203" name="Rectangle 11"/>
          <p:cNvSpPr>
            <a:spLocks noChangeArrowheads="1"/>
          </p:cNvSpPr>
          <p:nvPr/>
        </p:nvSpPr>
        <p:spPr bwMode="auto">
          <a:xfrm>
            <a:off x="900113" y="5084763"/>
            <a:ext cx="1727200" cy="1368425"/>
          </a:xfrm>
          <a:prstGeom prst="rect">
            <a:avLst/>
          </a:prstGeom>
          <a:solidFill>
            <a:schemeClr val="bg1">
              <a:alpha val="8392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4" name="Rectangle 12"/>
          <p:cNvSpPr>
            <a:spLocks noChangeArrowheads="1"/>
          </p:cNvSpPr>
          <p:nvPr/>
        </p:nvSpPr>
        <p:spPr bwMode="auto">
          <a:xfrm>
            <a:off x="2700338" y="5084763"/>
            <a:ext cx="5975350" cy="1368425"/>
          </a:xfrm>
          <a:prstGeom prst="rect">
            <a:avLst/>
          </a:prstGeom>
          <a:solidFill>
            <a:schemeClr val="bg1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5" name="Rectangle 13"/>
          <p:cNvSpPr>
            <a:spLocks noChangeArrowheads="1"/>
          </p:cNvSpPr>
          <p:nvPr/>
        </p:nvSpPr>
        <p:spPr bwMode="auto">
          <a:xfrm>
            <a:off x="755650" y="476250"/>
            <a:ext cx="1296988" cy="1366838"/>
          </a:xfrm>
          <a:prstGeom prst="rect">
            <a:avLst/>
          </a:prstGeom>
          <a:solidFill>
            <a:srgbClr val="FFC00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6" name="Rectangle 14"/>
          <p:cNvSpPr>
            <a:spLocks noChangeArrowheads="1"/>
          </p:cNvSpPr>
          <p:nvPr/>
        </p:nvSpPr>
        <p:spPr bwMode="auto">
          <a:xfrm>
            <a:off x="900113" y="3644900"/>
            <a:ext cx="1727200" cy="1368425"/>
          </a:xfrm>
          <a:prstGeom prst="rect">
            <a:avLst/>
          </a:prstGeom>
          <a:solidFill>
            <a:schemeClr val="bg1">
              <a:alpha val="8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7" name="Rectangle 15"/>
          <p:cNvSpPr>
            <a:spLocks noChangeArrowheads="1"/>
          </p:cNvSpPr>
          <p:nvPr/>
        </p:nvSpPr>
        <p:spPr bwMode="auto">
          <a:xfrm>
            <a:off x="2700338" y="3644900"/>
            <a:ext cx="5975350" cy="1368425"/>
          </a:xfrm>
          <a:prstGeom prst="rect">
            <a:avLst/>
          </a:prstGeom>
          <a:solidFill>
            <a:schemeClr val="bg1">
              <a:alpha val="8392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08" name="Text Box 16"/>
          <p:cNvSpPr txBox="1">
            <a:spLocks noChangeArrowheads="1"/>
          </p:cNvSpPr>
          <p:nvPr/>
        </p:nvSpPr>
        <p:spPr bwMode="auto">
          <a:xfrm>
            <a:off x="2627313" y="692150"/>
            <a:ext cx="10810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A</a:t>
            </a:r>
          </a:p>
        </p:txBody>
      </p:sp>
      <p:sp>
        <p:nvSpPr>
          <p:cNvPr id="5000209" name="Rectangle 17"/>
          <p:cNvSpPr>
            <a:spLocks noChangeArrowheads="1"/>
          </p:cNvSpPr>
          <p:nvPr/>
        </p:nvSpPr>
        <p:spPr bwMode="auto">
          <a:xfrm>
            <a:off x="4643438" y="1916113"/>
            <a:ext cx="1873250" cy="1366837"/>
          </a:xfrm>
          <a:prstGeom prst="rect">
            <a:avLst/>
          </a:prstGeom>
          <a:solidFill>
            <a:srgbClr val="FFCC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000210" name="Text Box 18"/>
          <p:cNvSpPr txBox="1">
            <a:spLocks noChangeArrowheads="1"/>
          </p:cNvSpPr>
          <p:nvPr/>
        </p:nvSpPr>
        <p:spPr bwMode="auto">
          <a:xfrm>
            <a:off x="827088" y="69215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I</a:t>
            </a:r>
          </a:p>
        </p:txBody>
      </p:sp>
      <p:sp>
        <p:nvSpPr>
          <p:cNvPr id="5000211" name="Text Box 19"/>
          <p:cNvSpPr txBox="1">
            <a:spLocks noChangeArrowheads="1"/>
          </p:cNvSpPr>
          <p:nvPr/>
        </p:nvSpPr>
        <p:spPr bwMode="auto">
          <a:xfrm>
            <a:off x="5003800" y="692150"/>
            <a:ext cx="10810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A</a:t>
            </a:r>
          </a:p>
        </p:txBody>
      </p:sp>
      <p:sp>
        <p:nvSpPr>
          <p:cNvPr id="5000212" name="Text Box 20"/>
          <p:cNvSpPr txBox="1">
            <a:spLocks noChangeArrowheads="1"/>
          </p:cNvSpPr>
          <p:nvPr/>
        </p:nvSpPr>
        <p:spPr bwMode="auto">
          <a:xfrm>
            <a:off x="5076825" y="213360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– I</a:t>
            </a:r>
          </a:p>
        </p:txBody>
      </p:sp>
      <p:sp>
        <p:nvSpPr>
          <p:cNvPr id="5000213" name="Text Box 21"/>
          <p:cNvSpPr txBox="1">
            <a:spLocks noChangeArrowheads="1"/>
          </p:cNvSpPr>
          <p:nvPr/>
        </p:nvSpPr>
        <p:spPr bwMode="auto">
          <a:xfrm>
            <a:off x="1187450" y="386080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0</a:t>
            </a:r>
          </a:p>
        </p:txBody>
      </p:sp>
      <p:sp>
        <p:nvSpPr>
          <p:cNvPr id="5000214" name="Text Box 22"/>
          <p:cNvSpPr txBox="1">
            <a:spLocks noChangeArrowheads="1"/>
          </p:cNvSpPr>
          <p:nvPr/>
        </p:nvSpPr>
        <p:spPr bwMode="auto">
          <a:xfrm>
            <a:off x="827088" y="213360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0</a:t>
            </a:r>
          </a:p>
        </p:txBody>
      </p:sp>
      <p:sp>
        <p:nvSpPr>
          <p:cNvPr id="5000215" name="Text Box 23"/>
          <p:cNvSpPr txBox="1">
            <a:spLocks noChangeArrowheads="1"/>
          </p:cNvSpPr>
          <p:nvPr/>
        </p:nvSpPr>
        <p:spPr bwMode="auto">
          <a:xfrm>
            <a:off x="2627313" y="213360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I</a:t>
            </a:r>
          </a:p>
        </p:txBody>
      </p:sp>
      <p:sp>
        <p:nvSpPr>
          <p:cNvPr id="5000216" name="Text Box 24"/>
          <p:cNvSpPr txBox="1">
            <a:spLocks noChangeArrowheads="1"/>
          </p:cNvSpPr>
          <p:nvPr/>
        </p:nvSpPr>
        <p:spPr bwMode="auto">
          <a:xfrm>
            <a:off x="7019925" y="69215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0</a:t>
            </a:r>
          </a:p>
        </p:txBody>
      </p:sp>
      <p:sp>
        <p:nvSpPr>
          <p:cNvPr id="5000217" name="Text Box 25"/>
          <p:cNvSpPr txBox="1">
            <a:spLocks noChangeArrowheads="1"/>
          </p:cNvSpPr>
          <p:nvPr/>
        </p:nvSpPr>
        <p:spPr bwMode="auto">
          <a:xfrm>
            <a:off x="7019925" y="2133600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B</a:t>
            </a:r>
          </a:p>
        </p:txBody>
      </p:sp>
      <p:sp>
        <p:nvSpPr>
          <p:cNvPr id="5000218" name="Text Box 26"/>
          <p:cNvSpPr txBox="1">
            <a:spLocks noChangeArrowheads="1"/>
          </p:cNvSpPr>
          <p:nvPr/>
        </p:nvSpPr>
        <p:spPr bwMode="auto">
          <a:xfrm>
            <a:off x="4932363" y="3860800"/>
            <a:ext cx="143986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AB</a:t>
            </a:r>
          </a:p>
        </p:txBody>
      </p:sp>
      <p:sp>
        <p:nvSpPr>
          <p:cNvPr id="5000219" name="Text Box 27"/>
          <p:cNvSpPr txBox="1">
            <a:spLocks noChangeArrowheads="1"/>
          </p:cNvSpPr>
          <p:nvPr/>
        </p:nvSpPr>
        <p:spPr bwMode="auto">
          <a:xfrm>
            <a:off x="1258888" y="53006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– I</a:t>
            </a:r>
          </a:p>
        </p:txBody>
      </p:sp>
      <p:sp>
        <p:nvSpPr>
          <p:cNvPr id="5000220" name="Text Box 28"/>
          <p:cNvSpPr txBox="1">
            <a:spLocks noChangeArrowheads="1"/>
          </p:cNvSpPr>
          <p:nvPr/>
        </p:nvSpPr>
        <p:spPr bwMode="auto">
          <a:xfrm>
            <a:off x="5219700" y="53006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00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00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00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00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00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00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00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00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00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00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00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00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00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00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00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00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00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00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00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00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00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00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00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00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00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00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00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00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00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00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00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00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00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00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00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00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0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0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00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00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00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000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00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00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000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000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00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00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0196" grpId="0" animBg="1"/>
      <p:bldP spid="5000197" grpId="0" animBg="1"/>
      <p:bldP spid="5000198" grpId="0" animBg="1"/>
      <p:bldP spid="5000199" grpId="0" animBg="1"/>
      <p:bldP spid="5000200" grpId="0" animBg="1"/>
      <p:bldP spid="5000201" grpId="0" animBg="1"/>
      <p:bldP spid="5000203" grpId="0" animBg="1"/>
      <p:bldP spid="5000204" grpId="0" animBg="1"/>
      <p:bldP spid="5000205" grpId="0" animBg="1"/>
      <p:bldP spid="5000206" grpId="0" animBg="1"/>
      <p:bldP spid="5000207" grpId="0" animBg="1"/>
      <p:bldP spid="5000208" grpId="0"/>
      <p:bldP spid="5000209" grpId="0" animBg="1"/>
      <p:bldP spid="5000210" grpId="0"/>
      <p:bldP spid="5000211" grpId="0"/>
      <p:bldP spid="5000212" grpId="0"/>
      <p:bldP spid="5000213" grpId="0"/>
      <p:bldP spid="5000214" grpId="0"/>
      <p:bldP spid="5000215" grpId="0"/>
      <p:bldP spid="5000216" grpId="0"/>
      <p:bldP spid="5000217" grpId="0"/>
      <p:bldP spid="5000218" grpId="0"/>
      <p:bldP spid="5000219" grpId="0"/>
      <p:bldP spid="5000220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对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阶方阵 </a:t>
            </a:r>
            <a:r>
              <a:rPr lang="en-US" altLang="zh-CN" sz="4000" b="1" smtClean="0">
                <a:latin typeface="Times New Roman" pitchFamily="18" charset="0"/>
              </a:rPr>
              <a:t>A , B ,  </a:t>
            </a:r>
            <a:r>
              <a:rPr lang="zh-CN" altLang="en-US" sz="4000" b="1" smtClean="0">
                <a:latin typeface="Times New Roman" pitchFamily="18" charset="0"/>
              </a:rPr>
              <a:t>作分块乘法</a:t>
            </a:r>
          </a:p>
        </p:txBody>
      </p:sp>
      <p:graphicFrame>
        <p:nvGraphicFramePr>
          <p:cNvPr id="6468611" name="Object 3"/>
          <p:cNvGraphicFramePr>
            <a:graphicFrameLocks noChangeAspect="1"/>
          </p:cNvGraphicFramePr>
          <p:nvPr/>
        </p:nvGraphicFramePr>
        <p:xfrm>
          <a:off x="539750" y="1557338"/>
          <a:ext cx="2249488" cy="190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14" name="公式" r:id="rId3" imgW="660400" imgH="558800" progId="Equation.3">
                  <p:embed/>
                </p:oleObj>
              </mc:Choice>
              <mc:Fallback>
                <p:oleObj name="公式" r:id="rId3" imgW="6604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557338"/>
                        <a:ext cx="2249488" cy="190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8612" name="Object 4"/>
          <p:cNvGraphicFramePr>
            <a:graphicFrameLocks noChangeAspect="1"/>
          </p:cNvGraphicFramePr>
          <p:nvPr/>
        </p:nvGraphicFramePr>
        <p:xfrm>
          <a:off x="5219700" y="1484313"/>
          <a:ext cx="3549650" cy="190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15" name="公式" r:id="rId5" imgW="1040948" imgH="558558" progId="Equation.3">
                  <p:embed/>
                </p:oleObj>
              </mc:Choice>
              <mc:Fallback>
                <p:oleObj name="公式" r:id="rId5" imgW="1040948" imgH="55855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484313"/>
                        <a:ext cx="3549650" cy="190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5" name="Object 5"/>
          <p:cNvGraphicFramePr>
            <a:graphicFrameLocks noChangeAspect="1"/>
          </p:cNvGraphicFramePr>
          <p:nvPr/>
        </p:nvGraphicFramePr>
        <p:xfrm>
          <a:off x="2771775" y="1557338"/>
          <a:ext cx="2459038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16" name="公式" r:id="rId7" imgW="736600" imgH="558800" progId="Equation.3">
                  <p:embed/>
                </p:oleObj>
              </mc:Choice>
              <mc:Fallback>
                <p:oleObj name="公式" r:id="rId7" imgW="7366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557338"/>
                        <a:ext cx="2459038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86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3644900"/>
            <a:ext cx="8229600" cy="248126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3600" b="1" smtClean="0"/>
              <a:t>   </a:t>
            </a:r>
            <a:r>
              <a:rPr lang="zh-CN" altLang="en-US" sz="4000" b="1" smtClean="0">
                <a:latin typeface="Times New Roman" pitchFamily="18" charset="0"/>
              </a:rPr>
              <a:t>取行列式</a:t>
            </a:r>
            <a:r>
              <a:rPr lang="en-US" altLang="zh-CN" sz="4000" b="1" smtClean="0">
                <a:latin typeface="Times New Roman" pitchFamily="18" charset="0"/>
              </a:rPr>
              <a:t>,  </a:t>
            </a:r>
            <a:r>
              <a:rPr lang="zh-CN" altLang="en-US" sz="4000" b="1" smtClean="0">
                <a:latin typeface="Times New Roman" pitchFamily="18" charset="0"/>
              </a:rPr>
              <a:t>作 </a:t>
            </a:r>
            <a:r>
              <a:rPr lang="en-US" altLang="zh-CN" sz="4000" b="1" smtClean="0">
                <a:latin typeface="Times New Roman" pitchFamily="18" charset="0"/>
              </a:rPr>
              <a:t>Laplace </a:t>
            </a:r>
            <a:r>
              <a:rPr lang="zh-CN" altLang="en-US" sz="4000" b="1" smtClean="0">
                <a:latin typeface="Times New Roman" pitchFamily="18" charset="0"/>
              </a:rPr>
              <a:t>展开</a:t>
            </a:r>
            <a:r>
              <a:rPr lang="en-US" altLang="zh-CN" sz="4000" b="1" smtClean="0">
                <a:latin typeface="Times New Roman" pitchFamily="18" charset="0"/>
              </a:rPr>
              <a:t>,  </a:t>
            </a:r>
            <a:r>
              <a:rPr lang="zh-CN" altLang="en-US" sz="4000" b="1" smtClean="0">
                <a:latin typeface="Times New Roman" pitchFamily="18" charset="0"/>
              </a:rPr>
              <a:t>得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              </a:t>
            </a:r>
            <a:r>
              <a:rPr lang="en-US" altLang="zh-CN" sz="4000" b="1" smtClean="0">
                <a:latin typeface="Times New Roman" pitchFamily="18" charset="0"/>
              </a:rPr>
              <a:t>| A | | B | = | A B |</a:t>
            </a:r>
          </a:p>
        </p:txBody>
      </p:sp>
      <p:sp>
        <p:nvSpPr>
          <p:cNvPr id="6468615" name="Rectangle 7"/>
          <p:cNvSpPr>
            <a:spLocks noChangeArrowheads="1"/>
          </p:cNvSpPr>
          <p:nvPr/>
        </p:nvSpPr>
        <p:spPr bwMode="auto">
          <a:xfrm>
            <a:off x="900113" y="3213100"/>
            <a:ext cx="4032250" cy="7715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rgbClr val="000000"/>
                </a:solidFill>
                <a:latin typeface="Times New Roman" pitchFamily="18" charset="0"/>
              </a:rPr>
              <a:t>涉嫌循环论证</a:t>
            </a:r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64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6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6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86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4686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46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46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4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8614" grpId="0" build="p" animBg="1"/>
      <p:bldP spid="6468615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矩阵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的行简化阶梯形为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</a:t>
            </a:r>
            <a:r>
              <a:rPr lang="zh-CN" altLang="en-US" b="1" dirty="0" smtClean="0">
                <a:latin typeface="Times New Roman" pitchFamily="18" charset="0"/>
              </a:rPr>
              <a:t>分块矩阵</a:t>
            </a:r>
            <a:r>
              <a:rPr lang="en-US" altLang="zh-CN" b="1" dirty="0" smtClean="0">
                <a:latin typeface="Times New Roman" pitchFamily="18" charset="0"/>
              </a:rPr>
              <a:t>                   ,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A X = 0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解空间为矩阵 </a:t>
            </a:r>
            <a:r>
              <a:rPr lang="en-US" altLang="zh-CN" b="1" dirty="0" smtClean="0">
                <a:latin typeface="Times New Roman" pitchFamily="18" charset="0"/>
              </a:rPr>
              <a:t>             </a:t>
            </a:r>
            <a:r>
              <a:rPr lang="zh-CN" altLang="en-US" b="1" dirty="0" smtClean="0">
                <a:latin typeface="Times New Roman" pitchFamily="18" charset="0"/>
              </a:rPr>
              <a:t>的列空间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endParaRPr lang="zh-CN" altLang="en-US" b="1" dirty="0" smtClean="0">
              <a:latin typeface="Times New Roman" pitchFamily="18" charset="0"/>
            </a:endParaRPr>
          </a:p>
        </p:txBody>
      </p:sp>
      <p:graphicFrame>
        <p:nvGraphicFramePr>
          <p:cNvPr id="292867" name="Object 4"/>
          <p:cNvGraphicFramePr>
            <a:graphicFrameLocks noChangeAspect="1"/>
          </p:cNvGraphicFramePr>
          <p:nvPr/>
        </p:nvGraphicFramePr>
        <p:xfrm>
          <a:off x="3276600" y="1628775"/>
          <a:ext cx="17240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82" name="公式" r:id="rId3" imgW="609336" imgH="215806" progId="Equation.3">
                  <p:embed/>
                </p:oleObj>
              </mc:Choice>
              <mc:Fallback>
                <p:oleObj name="公式" r:id="rId3" imgW="609336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28775"/>
                        <a:ext cx="17240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8" name="Object 3"/>
          <p:cNvGraphicFramePr>
            <a:graphicFrameLocks noChangeAspect="1"/>
          </p:cNvGraphicFramePr>
          <p:nvPr/>
        </p:nvGraphicFramePr>
        <p:xfrm>
          <a:off x="3995738" y="2781300"/>
          <a:ext cx="1363662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83" name="公式" r:id="rId5" imgW="482391" imgH="482391" progId="Equation.3">
                  <p:embed/>
                </p:oleObj>
              </mc:Choice>
              <mc:Fallback>
                <p:oleObj name="公式" r:id="rId5" imgW="482391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1363662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4" name="Object 4"/>
          <p:cNvGraphicFramePr>
            <a:graphicFrameLocks noChangeAspect="1"/>
          </p:cNvGraphicFramePr>
          <p:nvPr/>
        </p:nvGraphicFramePr>
        <p:xfrm>
          <a:off x="1692275" y="4868863"/>
          <a:ext cx="172243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84" name="公式" r:id="rId7" imgW="609336" imgH="215806" progId="Equation.3">
                  <p:embed/>
                </p:oleObj>
              </mc:Choice>
              <mc:Fallback>
                <p:oleObj name="公式" r:id="rId7" imgW="609336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868863"/>
                        <a:ext cx="172243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8" name="Object 6"/>
          <p:cNvGraphicFramePr>
            <a:graphicFrameLocks noChangeAspect="1"/>
          </p:cNvGraphicFramePr>
          <p:nvPr/>
        </p:nvGraphicFramePr>
        <p:xfrm>
          <a:off x="4859338" y="4868863"/>
          <a:ext cx="23336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85" name="公式" r:id="rId9" imgW="825142" imgH="177723" progId="Equation.3">
                  <p:embed/>
                </p:oleObj>
              </mc:Choice>
              <mc:Fallback>
                <p:oleObj name="公式" r:id="rId9" imgW="825142" imgH="17772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868863"/>
                        <a:ext cx="23336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6"/>
          <p:cNvGraphicFramePr>
            <a:graphicFrameLocks noChangeAspect="1"/>
          </p:cNvGraphicFramePr>
          <p:nvPr/>
        </p:nvGraphicFramePr>
        <p:xfrm>
          <a:off x="3419475" y="4437063"/>
          <a:ext cx="1363663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86" name="公式" r:id="rId11" imgW="482391" imgH="482391" progId="Equation.3">
                  <p:embed/>
                </p:oleObj>
              </mc:Choice>
              <mc:Fallback>
                <p:oleObj name="公式" r:id="rId11" imgW="482391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1363663" cy="13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3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3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的行简化阶梯形为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   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的解空间为 </a:t>
            </a:r>
            <a:r>
              <a:rPr lang="en-US" altLang="zh-CN" b="1" dirty="0" smtClean="0">
                <a:latin typeface="Times New Roman" pitchFamily="18" charset="0"/>
              </a:rPr>
              <a:t>                     </a:t>
            </a:r>
            <a:r>
              <a:rPr lang="zh-CN" altLang="en-US" b="1" dirty="0" smtClean="0">
                <a:latin typeface="Times New Roman" pitchFamily="18" charset="0"/>
              </a:rPr>
              <a:t>的列空间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endParaRPr lang="zh-CN" altLang="en-US" b="1" dirty="0" smtClean="0">
              <a:latin typeface="Times New Roman" pitchFamily="18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4932040" y="4365104"/>
            <a:ext cx="1440160" cy="36004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941545" y="5204399"/>
            <a:ext cx="1440160" cy="36004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4941545" y="3493616"/>
            <a:ext cx="1440160" cy="799480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941545" y="4764959"/>
            <a:ext cx="1440160" cy="396000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139952" y="1484784"/>
            <a:ext cx="576064" cy="1260000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584304" y="1484784"/>
            <a:ext cx="576064" cy="1260000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52599" y="1484784"/>
                <a:ext cx="3936975" cy="16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9" y="1484784"/>
                <a:ext cx="3936975" cy="16797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79534" y="3493616"/>
                <a:ext cx="2164182" cy="2070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534" y="3493616"/>
                <a:ext cx="2164182" cy="20708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54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3600" b="1" smtClean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: </a:t>
            </a:r>
            <a:endParaRPr lang="zh-CN" altLang="en-US" sz="3600" b="1" smtClean="0"/>
          </a:p>
        </p:txBody>
      </p:sp>
      <p:sp>
        <p:nvSpPr>
          <p:cNvPr id="2938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003800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93895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73" name="公式" r:id="rId3" imgW="1803400" imgH="1143000" progId="Equation.3">
                  <p:embed/>
                </p:oleObj>
              </mc:Choice>
              <mc:Fallback>
                <p:oleObj name="公式" r:id="rId3" imgW="180340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1979613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2700338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3492500" y="3357563"/>
            <a:ext cx="574675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1547813" y="3357563"/>
          <a:ext cx="2725737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74" name="公式" r:id="rId5" imgW="1054100" imgH="1143000" progId="Equation.3">
                  <p:embed/>
                </p:oleObj>
              </mc:Choice>
              <mc:Fallback>
                <p:oleObj name="公式" r:id="rId5" imgW="105410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2725737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6732588" y="2205038"/>
            <a:ext cx="2411412" cy="1193800"/>
          </a:xfrm>
          <a:prstGeom prst="wedgeRoundRectCallout">
            <a:avLst>
              <a:gd name="adj1" fmla="val -38468"/>
              <a:gd name="adj2" fmla="val 92694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French Script MT" pitchFamily="66" charset="0"/>
              </a:rPr>
              <a:t>简化阶梯形的非零行</a:t>
            </a:r>
          </a:p>
        </p:txBody>
      </p:sp>
      <p:sp>
        <p:nvSpPr>
          <p:cNvPr id="21" name="圆角矩形标注 20"/>
          <p:cNvSpPr>
            <a:spLocks noChangeArrowheads="1"/>
          </p:cNvSpPr>
          <p:nvPr/>
        </p:nvSpPr>
        <p:spPr bwMode="auto">
          <a:xfrm>
            <a:off x="0" y="2205038"/>
            <a:ext cx="2411413" cy="649287"/>
          </a:xfrm>
          <a:prstGeom prst="wedgeRoundRectCallout">
            <a:avLst>
              <a:gd name="adj1" fmla="val 49644"/>
              <a:gd name="adj2" fmla="val 101778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French Script MT" pitchFamily="66" charset="0"/>
              </a:rPr>
              <a:t>主元列向量</a:t>
            </a:r>
          </a:p>
        </p:txBody>
      </p:sp>
      <p:sp>
        <p:nvSpPr>
          <p:cNvPr id="257042" name="AutoShape 18"/>
          <p:cNvSpPr>
            <a:spLocks noChangeArrowheads="1"/>
          </p:cNvSpPr>
          <p:nvPr/>
        </p:nvSpPr>
        <p:spPr bwMode="auto">
          <a:xfrm>
            <a:off x="4572000" y="3933825"/>
            <a:ext cx="3384550" cy="574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7043" name="AutoShape 19"/>
          <p:cNvSpPr>
            <a:spLocks noChangeArrowheads="1"/>
          </p:cNvSpPr>
          <p:nvPr/>
        </p:nvSpPr>
        <p:spPr bwMode="auto">
          <a:xfrm>
            <a:off x="4572000" y="4581525"/>
            <a:ext cx="3384550" cy="574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7044" name="AutoShape 20"/>
          <p:cNvSpPr>
            <a:spLocks noChangeArrowheads="1"/>
          </p:cNvSpPr>
          <p:nvPr/>
        </p:nvSpPr>
        <p:spPr bwMode="auto">
          <a:xfrm>
            <a:off x="4572000" y="5229225"/>
            <a:ext cx="3384550" cy="574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08" name="Object 4"/>
          <p:cNvGraphicFramePr>
            <a:graphicFrameLocks noChangeAspect="1"/>
          </p:cNvGraphicFramePr>
          <p:nvPr/>
        </p:nvGraphicFramePr>
        <p:xfrm>
          <a:off x="4427538" y="3933825"/>
          <a:ext cx="3725862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75" name="公式" r:id="rId7" imgW="1346200" imgH="711200" progId="Equation.3">
                  <p:embed/>
                </p:oleObj>
              </mc:Choice>
              <mc:Fallback>
                <p:oleObj name="公式" r:id="rId7" imgW="13462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933825"/>
                        <a:ext cx="3725862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4"/>
          <p:cNvSpPr>
            <a:spLocks noChangeArrowheads="1"/>
          </p:cNvSpPr>
          <p:nvPr/>
        </p:nvSpPr>
        <p:spPr bwMode="auto">
          <a:xfrm>
            <a:off x="7056438" y="836613"/>
            <a:ext cx="2087562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分块乘法</a:t>
            </a: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57042" grpId="0" animBg="1"/>
      <p:bldP spid="257043" grpId="0" animBg="1"/>
      <p:bldP spid="257044" grpId="0" animBg="1"/>
      <p:bldP spid="19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949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94916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94917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94918" name="圆角矩形 11"/>
          <p:cNvSpPr>
            <a:spLocks noChangeArrowheads="1"/>
          </p:cNvSpPr>
          <p:nvPr/>
        </p:nvSpPr>
        <p:spPr bwMode="auto">
          <a:xfrm>
            <a:off x="5003800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94919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72" name="公式" r:id="rId3" imgW="1803400" imgH="1143000" progId="Equation.3">
                  <p:embed/>
                </p:oleObj>
              </mc:Choice>
              <mc:Fallback>
                <p:oleObj name="公式" r:id="rId3" imgW="180340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6" name="AutoShape 8"/>
          <p:cNvSpPr>
            <a:spLocks noChangeArrowheads="1"/>
          </p:cNvSpPr>
          <p:nvPr/>
        </p:nvSpPr>
        <p:spPr bwMode="auto">
          <a:xfrm>
            <a:off x="539750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57" name="AutoShape 9"/>
          <p:cNvSpPr>
            <a:spLocks noChangeArrowheads="1"/>
          </p:cNvSpPr>
          <p:nvPr/>
        </p:nvSpPr>
        <p:spPr bwMode="auto">
          <a:xfrm>
            <a:off x="3203575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58" name="AutoShape 10"/>
          <p:cNvSpPr>
            <a:spLocks noChangeArrowheads="1"/>
          </p:cNvSpPr>
          <p:nvPr/>
        </p:nvSpPr>
        <p:spPr bwMode="auto">
          <a:xfrm>
            <a:off x="6227763" y="3357563"/>
            <a:ext cx="649287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61" name="AutoShape 13"/>
          <p:cNvSpPr>
            <a:spLocks noChangeArrowheads="1"/>
          </p:cNvSpPr>
          <p:nvPr/>
        </p:nvSpPr>
        <p:spPr bwMode="auto">
          <a:xfrm>
            <a:off x="1187450" y="4437063"/>
            <a:ext cx="15843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62" name="AutoShape 14"/>
          <p:cNvSpPr>
            <a:spLocks noChangeArrowheads="1"/>
          </p:cNvSpPr>
          <p:nvPr/>
        </p:nvSpPr>
        <p:spPr bwMode="auto">
          <a:xfrm>
            <a:off x="3995738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8063" name="AutoShape 15"/>
          <p:cNvSpPr>
            <a:spLocks noChangeArrowheads="1"/>
          </p:cNvSpPr>
          <p:nvPr/>
        </p:nvSpPr>
        <p:spPr bwMode="auto">
          <a:xfrm>
            <a:off x="7019925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250825" y="3357563"/>
          <a:ext cx="8636000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73" name="公式" r:id="rId5" imgW="3340100" imgH="1143000" progId="Equation.3">
                  <p:embed/>
                </p:oleObj>
              </mc:Choice>
              <mc:Fallback>
                <p:oleObj name="公式" r:id="rId5" imgW="334010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357563"/>
                        <a:ext cx="8636000" cy="294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7" name="矩形 14"/>
          <p:cNvSpPr>
            <a:spLocks noChangeArrowheads="1"/>
          </p:cNvSpPr>
          <p:nvPr/>
        </p:nvSpPr>
        <p:spPr bwMode="auto">
          <a:xfrm>
            <a:off x="7056438" y="836613"/>
            <a:ext cx="2087562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分块乘法</a:t>
            </a: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6" grpId="0" animBg="1"/>
      <p:bldP spid="258057" grpId="0" animBg="1"/>
      <p:bldP spid="258058" grpId="0" animBg="1"/>
      <p:bldP spid="258061" grpId="0" animBg="1"/>
      <p:bldP spid="258062" grpId="0" animBg="1"/>
      <p:bldP spid="258063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A , B </a:t>
            </a:r>
            <a:r>
              <a:rPr lang="zh-CN" altLang="en-US" b="1" dirty="0" smtClean="0">
                <a:latin typeface="Times New Roman" pitchFamily="18" charset="0"/>
              </a:rPr>
              <a:t>分别是 </a:t>
            </a:r>
            <a:r>
              <a:rPr lang="en-US" altLang="zh-CN" b="1" dirty="0" smtClean="0">
                <a:latin typeface="Times New Roman" pitchFamily="18" charset="0"/>
              </a:rPr>
              <a:t>m </a:t>
            </a:r>
            <a:r>
              <a:rPr lang="zh-CN" altLang="en-US" b="1" dirty="0" smtClean="0">
                <a:latin typeface="Times New Roman" pitchFamily="18" charset="0"/>
              </a:rPr>
              <a:t>阶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阶方阵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C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err="1" smtClean="0">
                <a:latin typeface="Times New Roman" pitchFamily="18" charset="0"/>
              </a:rPr>
              <a:t>m×n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矩阵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则分块矩阵                 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可逆 当且仅当 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B </a:t>
            </a:r>
            <a:r>
              <a:rPr lang="zh-CN" altLang="en-US" b="1" dirty="0" smtClean="0">
                <a:latin typeface="Times New Roman" pitchFamily="18" charset="0"/>
              </a:rPr>
              <a:t>都可逆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当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B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可逆时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有 </a:t>
            </a:r>
          </a:p>
        </p:txBody>
      </p:sp>
      <p:graphicFrame>
        <p:nvGraphicFramePr>
          <p:cNvPr id="295939" name="Object 4"/>
          <p:cNvGraphicFramePr>
            <a:graphicFrameLocks noChangeAspect="1"/>
          </p:cNvGraphicFramePr>
          <p:nvPr/>
        </p:nvGraphicFramePr>
        <p:xfrm>
          <a:off x="6156325" y="1484313"/>
          <a:ext cx="193675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11" name="公式" r:id="rId3" imgW="685800" imgH="457200" progId="Equation.3">
                  <p:embed/>
                </p:oleObj>
              </mc:Choice>
              <mc:Fallback>
                <p:oleObj name="公式" r:id="rId3" imgW="685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484313"/>
                        <a:ext cx="193675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6341" name="Object 5"/>
          <p:cNvGraphicFramePr>
            <a:graphicFrameLocks noChangeAspect="1"/>
          </p:cNvGraphicFramePr>
          <p:nvPr/>
        </p:nvGraphicFramePr>
        <p:xfrm>
          <a:off x="1509713" y="4437063"/>
          <a:ext cx="2592387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12" name="公式" r:id="rId5" imgW="901309" imgH="495085" progId="Equation.3">
                  <p:embed/>
                </p:oleObj>
              </mc:Choice>
              <mc:Fallback>
                <p:oleObj name="公式" r:id="rId5" imgW="901309" imgH="4950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4437063"/>
                        <a:ext cx="2592387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6342" name="Object 6"/>
          <p:cNvGraphicFramePr>
            <a:graphicFrameLocks noChangeAspect="1"/>
          </p:cNvGraphicFramePr>
          <p:nvPr/>
        </p:nvGraphicFramePr>
        <p:xfrm>
          <a:off x="3635375" y="4437063"/>
          <a:ext cx="4452938" cy="145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13" name="公式" r:id="rId7" imgW="1549400" imgH="508000" progId="Equation.3">
                  <p:embed/>
                </p:oleObj>
              </mc:Choice>
              <mc:Fallback>
                <p:oleObj name="公式" r:id="rId7" imgW="15494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437063"/>
                        <a:ext cx="4452938" cy="145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06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06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0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06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06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0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对分块矩阵作初等行变换相当于左乘相应的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初等分块矩阵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故倍数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矩阵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zh-CN" altLang="en-US" b="1" dirty="0" smtClean="0">
                <a:latin typeface="Times New Roman" pitchFamily="18" charset="0"/>
              </a:rPr>
              <a:t>乘在左边 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5652483" name="Object 3"/>
          <p:cNvGraphicFramePr>
            <a:graphicFrameLocks noChangeAspect="1"/>
          </p:cNvGraphicFramePr>
          <p:nvPr/>
        </p:nvGraphicFramePr>
        <p:xfrm>
          <a:off x="971550" y="1916113"/>
          <a:ext cx="2617788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8" name="公式" r:id="rId3" imgW="927100" imgH="508000" progId="Equation.3">
                  <p:embed/>
                </p:oleObj>
              </mc:Choice>
              <mc:Fallback>
                <p:oleObj name="公式" r:id="rId3" imgW="9271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16113"/>
                        <a:ext cx="2617788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484" name="Object 4"/>
          <p:cNvGraphicFramePr>
            <a:graphicFrameLocks noChangeAspect="1"/>
          </p:cNvGraphicFramePr>
          <p:nvPr/>
        </p:nvGraphicFramePr>
        <p:xfrm>
          <a:off x="827088" y="3500438"/>
          <a:ext cx="279717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9" name="公式" r:id="rId5" imgW="990600" imgH="508000" progId="Equation.3">
                  <p:embed/>
                </p:oleObj>
              </mc:Choice>
              <mc:Fallback>
                <p:oleObj name="公式" r:id="rId5" imgW="9906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500438"/>
                        <a:ext cx="279717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485" name="Line 5"/>
          <p:cNvSpPr>
            <a:spLocks noChangeShapeType="1"/>
          </p:cNvSpPr>
          <p:nvPr/>
        </p:nvSpPr>
        <p:spPr bwMode="auto">
          <a:xfrm>
            <a:off x="5867400" y="3573463"/>
            <a:ext cx="0" cy="12239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652486" name="Line 6"/>
          <p:cNvSpPr>
            <a:spLocks noChangeShapeType="1"/>
          </p:cNvSpPr>
          <p:nvPr/>
        </p:nvSpPr>
        <p:spPr bwMode="auto">
          <a:xfrm>
            <a:off x="5148263" y="5084763"/>
            <a:ext cx="0" cy="12239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652487" name="Rectangle 7"/>
          <p:cNvSpPr>
            <a:spLocks noChangeArrowheads="1"/>
          </p:cNvSpPr>
          <p:nvPr/>
        </p:nvSpPr>
        <p:spPr bwMode="auto">
          <a:xfrm>
            <a:off x="5148263" y="5084763"/>
            <a:ext cx="3311525" cy="1296987"/>
          </a:xfrm>
          <a:prstGeom prst="rect">
            <a:avLst/>
          </a:prstGeom>
          <a:solidFill>
            <a:srgbClr val="FF66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652488" name="Line 8"/>
          <p:cNvSpPr>
            <a:spLocks noChangeShapeType="1"/>
          </p:cNvSpPr>
          <p:nvPr/>
        </p:nvSpPr>
        <p:spPr bwMode="auto">
          <a:xfrm>
            <a:off x="2195513" y="2349500"/>
            <a:ext cx="1584325" cy="0"/>
          </a:xfrm>
          <a:prstGeom prst="line">
            <a:avLst/>
          </a:prstGeom>
          <a:noFill/>
          <a:ln w="5715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652489" name="Line 9"/>
          <p:cNvSpPr>
            <a:spLocks noChangeShapeType="1"/>
          </p:cNvSpPr>
          <p:nvPr/>
        </p:nvSpPr>
        <p:spPr bwMode="auto">
          <a:xfrm>
            <a:off x="3132138" y="2997200"/>
            <a:ext cx="647700" cy="0"/>
          </a:xfrm>
          <a:prstGeom prst="line">
            <a:avLst/>
          </a:prstGeom>
          <a:noFill/>
          <a:ln w="5715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652490" name="Rectangle 10"/>
          <p:cNvSpPr>
            <a:spLocks noChangeArrowheads="1"/>
          </p:cNvSpPr>
          <p:nvPr/>
        </p:nvSpPr>
        <p:spPr bwMode="auto">
          <a:xfrm>
            <a:off x="3851275" y="1989138"/>
            <a:ext cx="2665413" cy="5762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652491" name="Rectangle 11"/>
          <p:cNvSpPr>
            <a:spLocks noChangeArrowheads="1"/>
          </p:cNvSpPr>
          <p:nvPr/>
        </p:nvSpPr>
        <p:spPr bwMode="auto">
          <a:xfrm>
            <a:off x="3851275" y="2636838"/>
            <a:ext cx="2665413" cy="5762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652492" name="Rectangle 12"/>
          <p:cNvSpPr>
            <a:spLocks noChangeArrowheads="1"/>
          </p:cNvSpPr>
          <p:nvPr/>
        </p:nvSpPr>
        <p:spPr bwMode="auto">
          <a:xfrm>
            <a:off x="3924300" y="4221163"/>
            <a:ext cx="3960813" cy="576262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652493" name="AutoShape 13"/>
          <p:cNvSpPr>
            <a:spLocks noChangeArrowheads="1"/>
          </p:cNvSpPr>
          <p:nvPr/>
        </p:nvSpPr>
        <p:spPr bwMode="auto">
          <a:xfrm rot="10800000">
            <a:off x="7956550" y="3500438"/>
            <a:ext cx="733425" cy="1214437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652494" name="Object 14"/>
          <p:cNvGraphicFramePr>
            <a:graphicFrameLocks noChangeAspect="1"/>
          </p:cNvGraphicFramePr>
          <p:nvPr/>
        </p:nvGraphicFramePr>
        <p:xfrm>
          <a:off x="3492500" y="1989138"/>
          <a:ext cx="315595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0" name="公式" r:id="rId7" imgW="1117600" imgH="457200" progId="Equation.3">
                  <p:embed/>
                </p:oleObj>
              </mc:Choice>
              <mc:Fallback>
                <p:oleObj name="公式" r:id="rId7" imgW="11176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89138"/>
                        <a:ext cx="315595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495" name="Line 15"/>
          <p:cNvSpPr>
            <a:spLocks noChangeShapeType="1"/>
          </p:cNvSpPr>
          <p:nvPr/>
        </p:nvSpPr>
        <p:spPr bwMode="auto">
          <a:xfrm>
            <a:off x="5292725" y="1989138"/>
            <a:ext cx="0" cy="12239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5652496" name="Object 16"/>
          <p:cNvGraphicFramePr>
            <a:graphicFrameLocks noChangeAspect="1"/>
          </p:cNvGraphicFramePr>
          <p:nvPr/>
        </p:nvGraphicFramePr>
        <p:xfrm>
          <a:off x="3492500" y="3500438"/>
          <a:ext cx="4589463" cy="143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1" name="公式" r:id="rId9" imgW="1625600" imgH="508000" progId="Equation.3">
                  <p:embed/>
                </p:oleObj>
              </mc:Choice>
              <mc:Fallback>
                <p:oleObj name="公式" r:id="rId9" imgW="1625600" imgH="508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500438"/>
                        <a:ext cx="4589463" cy="143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497" name="Object 17"/>
          <p:cNvGraphicFramePr>
            <a:graphicFrameLocks noChangeAspect="1"/>
          </p:cNvGraphicFramePr>
          <p:nvPr/>
        </p:nvGraphicFramePr>
        <p:xfrm>
          <a:off x="3492500" y="5013325"/>
          <a:ext cx="5164138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2" name="公式" r:id="rId11" imgW="1828800" imgH="508000" progId="Equation.3">
                  <p:embed/>
                </p:oleObj>
              </mc:Choice>
              <mc:Fallback>
                <p:oleObj name="公式" r:id="rId11" imgW="1828800" imgH="508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013325"/>
                        <a:ext cx="5164138" cy="143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52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52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5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1000"/>
                                        <p:tgtEl>
                                          <p:spTgt spid="565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565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5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565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5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52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52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5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5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5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565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1000"/>
                                        <p:tgtEl>
                                          <p:spTgt spid="565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52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5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65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65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52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52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485" grpId="0" animBg="1"/>
      <p:bldP spid="5652486" grpId="0" animBg="1"/>
      <p:bldP spid="5652487" grpId="0" animBg="1"/>
      <p:bldP spid="5652488" grpId="0" animBg="1"/>
      <p:bldP spid="5652489" grpId="0" animBg="1"/>
      <p:bldP spid="5652490" grpId="0" animBg="1"/>
      <p:bldP spid="5652491" grpId="0" animBg="1"/>
      <p:bldP spid="5652492" grpId="0" animBg="1"/>
      <p:bldP spid="5652493" grpId="0" animBg="1"/>
      <p:bldP spid="565249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ea typeface="新宋体" pitchFamily="49" charset="-122"/>
              </a:rPr>
              <a:t>    </a:t>
            </a:r>
            <a:r>
              <a:rPr lang="zh-CN" altLang="en-US" sz="4400" b="1" dirty="0" smtClean="0">
                <a:ea typeface="新宋体" pitchFamily="49" charset="-122"/>
              </a:rPr>
              <a:t>作业：</a:t>
            </a:r>
            <a:r>
              <a:rPr lang="zh-CN" altLang="en-US" sz="4400" b="1" dirty="0" smtClean="0"/>
              <a:t>  </a:t>
            </a:r>
            <a:r>
              <a:rPr lang="en-US" altLang="zh-CN" sz="4400" b="1" dirty="0" smtClean="0"/>
              <a:t>12 </a:t>
            </a:r>
            <a:r>
              <a:rPr lang="zh-CN" altLang="en-US" sz="4400" b="1" dirty="0" smtClean="0"/>
              <a:t>月 </a:t>
            </a:r>
            <a:r>
              <a:rPr lang="en-US" altLang="zh-CN" sz="4400" b="1" dirty="0" smtClean="0"/>
              <a:t>5 </a:t>
            </a:r>
            <a:r>
              <a:rPr lang="zh-CN" altLang="en-US" sz="4400" b="1" dirty="0" smtClean="0"/>
              <a:t>日 交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</a:rPr>
              <a:t>4.6     9,   10,   13,  15,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             19,   20,   25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4000" b="1" dirty="0" smtClean="0"/>
              <a:t> </a:t>
            </a:r>
            <a:r>
              <a:rPr lang="en-US" altLang="zh-CN" sz="4000" b="1" dirty="0"/>
              <a:t>§</a:t>
            </a:r>
            <a:r>
              <a:rPr lang="en-US" altLang="zh-CN" sz="4000" b="1" dirty="0" smtClean="0">
                <a:latin typeface="Times New Roman" pitchFamily="18" charset="0"/>
              </a:rPr>
              <a:t>4.7     3,   7,   9</a:t>
            </a:r>
          </a:p>
        </p:txBody>
      </p:sp>
    </p:spTree>
    <p:extLst>
      <p:ext uri="{BB962C8B-B14F-4D97-AF65-F5344CB8AC3E}">
        <p14:creationId xmlns:p14="http://schemas.microsoft.com/office/powerpoint/2010/main" val="211029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094162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左阵的</a:t>
            </a:r>
            <a:r>
              <a:rPr lang="zh-CN" altLang="en-US" b="1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列分组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与右阵的</a:t>
            </a:r>
            <a:r>
              <a:rPr lang="zh-CN" altLang="en-US" b="1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行分组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一致时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可以象普通矩阵一样做乘法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(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不用管左阵的行分组和右阵的列分组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子矩阵块作乘法时</a:t>
            </a:r>
            <a:r>
              <a:rPr lang="zh-CN" altLang="en-US" b="1" smtClean="0">
                <a:solidFill>
                  <a:srgbClr val="002060"/>
                </a:solidFill>
                <a:latin typeface="华文楷体" pitchFamily="2" charset="-122"/>
                <a:ea typeface="华文楷体" pitchFamily="2" charset="-122"/>
              </a:rPr>
              <a:t>左右次序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不能变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来自左矩阵的乘在左边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右矩阵的乘在右边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  <p:pic>
        <p:nvPicPr>
          <p:cNvPr id="297987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88" name="Rectangle 7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分块乘法要诀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9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9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熟练以后可以一列一列计算</a:t>
            </a:r>
          </a:p>
        </p:txBody>
      </p:sp>
      <p:sp>
        <p:nvSpPr>
          <p:cNvPr id="7130131" name="AutoShape 19"/>
          <p:cNvSpPr>
            <a:spLocks noChangeArrowheads="1"/>
          </p:cNvSpPr>
          <p:nvPr/>
        </p:nvSpPr>
        <p:spPr bwMode="auto">
          <a:xfrm>
            <a:off x="2051050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2" name="AutoShape 20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3" name="AutoShape 21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4" name="AutoShape 22"/>
          <p:cNvSpPr>
            <a:spLocks noChangeArrowheads="1"/>
          </p:cNvSpPr>
          <p:nvPr/>
        </p:nvSpPr>
        <p:spPr bwMode="auto">
          <a:xfrm>
            <a:off x="2051050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5" name="AutoShape 23"/>
          <p:cNvSpPr>
            <a:spLocks noChangeArrowheads="1"/>
          </p:cNvSpPr>
          <p:nvPr/>
        </p:nvSpPr>
        <p:spPr bwMode="auto">
          <a:xfrm>
            <a:off x="377983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6" name="AutoShape 24"/>
          <p:cNvSpPr>
            <a:spLocks noChangeArrowheads="1"/>
          </p:cNvSpPr>
          <p:nvPr/>
        </p:nvSpPr>
        <p:spPr bwMode="auto">
          <a:xfrm>
            <a:off x="50768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7" name="AutoShape 25"/>
          <p:cNvSpPr>
            <a:spLocks noChangeArrowheads="1"/>
          </p:cNvSpPr>
          <p:nvPr/>
        </p:nvSpPr>
        <p:spPr bwMode="auto">
          <a:xfrm>
            <a:off x="4427538" y="2205038"/>
            <a:ext cx="433387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8" name="AutoShape 26"/>
          <p:cNvSpPr>
            <a:spLocks noChangeArrowheads="1"/>
          </p:cNvSpPr>
          <p:nvPr/>
        </p:nvSpPr>
        <p:spPr bwMode="auto">
          <a:xfrm>
            <a:off x="4427538" y="2924175"/>
            <a:ext cx="433387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9" name="AutoShape 27"/>
          <p:cNvSpPr>
            <a:spLocks noChangeArrowheads="1"/>
          </p:cNvSpPr>
          <p:nvPr/>
        </p:nvSpPr>
        <p:spPr bwMode="auto">
          <a:xfrm>
            <a:off x="4427538" y="3644900"/>
            <a:ext cx="433387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40" name="AutoShape 28"/>
          <p:cNvSpPr>
            <a:spLocks noChangeArrowheads="1"/>
          </p:cNvSpPr>
          <p:nvPr/>
        </p:nvSpPr>
        <p:spPr bwMode="auto">
          <a:xfrm>
            <a:off x="5724525" y="22050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41" name="AutoShape 29"/>
          <p:cNvSpPr>
            <a:spLocks noChangeArrowheads="1"/>
          </p:cNvSpPr>
          <p:nvPr/>
        </p:nvSpPr>
        <p:spPr bwMode="auto">
          <a:xfrm>
            <a:off x="5724525" y="2924175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42" name="AutoShape 30"/>
          <p:cNvSpPr>
            <a:spLocks noChangeArrowheads="1"/>
          </p:cNvSpPr>
          <p:nvPr/>
        </p:nvSpPr>
        <p:spPr bwMode="auto">
          <a:xfrm>
            <a:off x="5724525" y="37163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1935" name="Object 31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9" name="公式" r:id="rId3" imgW="914400" imgH="711200" progId="Equation.3">
                  <p:embed/>
                </p:oleObj>
              </mc:Choice>
              <mc:Fallback>
                <p:oleObj name="公式" r:id="rId3" imgW="914400" imgH="7112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6" name="Object 32"/>
          <p:cNvGraphicFramePr>
            <a:graphicFrameLocks noChangeAspect="1"/>
          </p:cNvGraphicFramePr>
          <p:nvPr/>
        </p:nvGraphicFramePr>
        <p:xfrm>
          <a:off x="3276600" y="2133600"/>
          <a:ext cx="55991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0" name="公式" r:id="rId5" imgW="1778000" imgH="711200" progId="Equation.3">
                  <p:embed/>
                </p:oleObj>
              </mc:Choice>
              <mc:Fallback>
                <p:oleObj name="公式" r:id="rId5" imgW="1778000" imgH="7112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5991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84663" y="2133600"/>
            <a:ext cx="792162" cy="649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284663" y="3644900"/>
            <a:ext cx="792162" cy="649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5580063" y="2205038"/>
            <a:ext cx="576262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5580063" y="3644900"/>
            <a:ext cx="576262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3" name="圆角矩形 22"/>
          <p:cNvSpPr>
            <a:spLocks noChangeArrowheads="1"/>
          </p:cNvSpPr>
          <p:nvPr/>
        </p:nvSpPr>
        <p:spPr bwMode="auto">
          <a:xfrm>
            <a:off x="5364163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1942" name="Object 6"/>
          <p:cNvGraphicFramePr>
            <a:graphicFrameLocks noChangeAspect="1"/>
          </p:cNvGraphicFramePr>
          <p:nvPr/>
        </p:nvGraphicFramePr>
        <p:xfrm>
          <a:off x="4787900" y="4437063"/>
          <a:ext cx="2319338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1" name="公式" r:id="rId7" imgW="736600" imgH="711200" progId="Equation.3">
                  <p:embed/>
                </p:oleObj>
              </mc:Choice>
              <mc:Fallback>
                <p:oleObj name="公式" r:id="rId7" imgW="7366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437063"/>
                        <a:ext cx="2319338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13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13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13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30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30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30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30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31" grpId="0" animBg="1"/>
      <p:bldP spid="7130132" grpId="0" animBg="1"/>
      <p:bldP spid="7130133" grpId="0" animBg="1"/>
      <p:bldP spid="7130134" grpId="0" animBg="1"/>
      <p:bldP spid="7130135" grpId="0" animBg="1"/>
      <p:bldP spid="7130136" grpId="0" animBg="1"/>
      <p:bldP spid="7130137" grpId="0" animBg="1"/>
      <p:bldP spid="7130138" grpId="0" animBg="1"/>
      <p:bldP spid="7130139" grpId="0" animBg="1"/>
      <p:bldP spid="7130140" grpId="0" animBg="1"/>
      <p:bldP spid="7130141" grpId="0" animBg="1"/>
      <p:bldP spid="7130142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设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A ,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分别是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m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n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与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k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矩阵</a:t>
            </a:r>
          </a:p>
        </p:txBody>
      </p:sp>
      <p:sp>
        <p:nvSpPr>
          <p:cNvPr id="7155719" name="AutoShape 7"/>
          <p:cNvSpPr>
            <a:spLocks noChangeArrowheads="1"/>
          </p:cNvSpPr>
          <p:nvPr/>
        </p:nvSpPr>
        <p:spPr bwMode="auto">
          <a:xfrm>
            <a:off x="1761976" y="1524501"/>
            <a:ext cx="1800225" cy="1342021"/>
          </a:xfrm>
          <a:prstGeom prst="roundRect">
            <a:avLst>
              <a:gd name="adj" fmla="val 11556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448" name="Rectangle 15"/>
              <p:cNvSpPr>
                <a:spLocks noChangeArrowheads="1"/>
              </p:cNvSpPr>
              <p:nvPr/>
            </p:nvSpPr>
            <p:spPr bwMode="auto">
              <a:xfrm>
                <a:off x="3275856" y="1844675"/>
                <a:ext cx="4464050" cy="710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40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秩 </a:t>
                </a:r>
                <a14:m>
                  <m:oMath xmlns:m="http://schemas.openxmlformats.org/officeDocument/2006/math">
                    <m:r>
                      <a:rPr kumimoji="0" lang="en-US" altLang="zh-CN" sz="4000" b="1" i="1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=</m:t>
                    </m:r>
                  </m:oMath>
                </a14:m>
                <a:r>
                  <a:rPr kumimoji="0" lang="zh-CN" altLang="en-US" dirty="0" smtClean="0">
                    <a:solidFill>
                      <a:srgbClr val="000000"/>
                    </a:solidFill>
                    <a:latin typeface="French Script MT" pitchFamily="66" charset="0"/>
                    <a:sym typeface="Symbol" pitchFamily="18" charset="2"/>
                  </a:rPr>
                  <a:t> </a:t>
                </a:r>
                <a:r>
                  <a:rPr kumimoji="0" lang="zh-CN" altLang="en-US" sz="40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000" b="1" i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kumimoji="0" lang="zh-CN" altLang="en-US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秩 </a:t>
                </a:r>
                <a:r>
                  <a:rPr kumimoji="0" lang="en-US" altLang="zh-CN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+</a:t>
                </a:r>
                <a:r>
                  <a:rPr kumimoji="0" lang="en-US" altLang="zh-CN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000" b="1" i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𝐁</m:t>
                    </m:r>
                  </m:oMath>
                </a14:m>
                <a:r>
                  <a:rPr kumimoji="0" lang="zh-CN" altLang="en-US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秩 </a:t>
                </a:r>
              </a:p>
            </p:txBody>
          </p:sp>
        </mc:Choice>
        <mc:Fallback xmlns="">
          <p:sp>
            <p:nvSpPr>
              <p:cNvPr id="189448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5856" y="1844675"/>
                <a:ext cx="4464050" cy="710067"/>
              </a:xfrm>
              <a:prstGeom prst="rect">
                <a:avLst/>
              </a:prstGeom>
              <a:blipFill rotWithShape="1">
                <a:blip r:embed="rId2"/>
                <a:stretch>
                  <a:fillRect t="-17241" b="-379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539552" y="2878972"/>
                <a:ext cx="7849368" cy="1497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kumimoji="0" lang="zh-CN" altLang="en-US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与</a:t>
                </a: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是</a:t>
                </a:r>
                <a:endParaRPr kumimoji="0"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sym typeface="Symbol" pitchFamily="18" charset="2"/>
                </a:endParaRPr>
              </a:p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kumimoji="0" lang="en-US" altLang="zh-CN" b="1" i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kumimoji="0"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kumimoji="0" lang="en-US" altLang="zh-CN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𝐁</m:t>
                    </m:r>
                    <m:r>
                      <a:rPr kumimoji="0" lang="en-US" altLang="zh-CN" b="1" i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 </m:t>
                    </m:r>
                  </m:oMath>
                </a14:m>
                <a:r>
                  <a:rPr kumimoji="0" lang="zh-CN" altLang="en-US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的列极大无关组 </a:t>
                </a:r>
                <a:r>
                  <a:rPr kumimoji="0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, </a:t>
                </a: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则</a:t>
                </a:r>
                <a:endParaRPr kumimoji="0" lang="zh-CN" altLang="en-US" dirty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0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2878972"/>
                <a:ext cx="7849368" cy="1497462"/>
              </a:xfrm>
              <a:prstGeom prst="rect">
                <a:avLst/>
              </a:prstGeom>
              <a:blipFill rotWithShape="1">
                <a:blip r:embed="rId3"/>
                <a:stretch>
                  <a:fillRect b="-121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>
                <a:spLocks noChangeArrowheads="1"/>
              </p:cNvSpPr>
              <p:nvPr/>
            </p:nvSpPr>
            <p:spPr bwMode="auto">
              <a:xfrm>
                <a:off x="883444" y="5589240"/>
                <a:ext cx="7612484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线</a:t>
                </a:r>
                <a:r>
                  <a:rPr kumimoji="0" lang="zh-CN" altLang="en-US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性无</a:t>
                </a: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关 </a:t>
                </a:r>
                <a:r>
                  <a:rPr kumimoji="0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, </a:t>
                </a: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构成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>
                                  <a:latin typeface="Cambria Math"/>
                                </a:rPr>
                                <m:t>𝐀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𝐁</m:t>
                              </m:r>
                            </m:e>
                          </m:mr>
                        </m:m>
                        <m:r>
                          <a:rPr lang="en-US" altLang="zh-CN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的</a:t>
                </a:r>
                <a:r>
                  <a:rPr kumimoji="0" lang="zh-CN" altLang="en-US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列极大无关组</a:t>
                </a:r>
                <a:endParaRPr lang="zh-CN" altLang="en-US" dirty="0">
                  <a:latin typeface="French Script MT" pitchFamily="66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3444" y="5589240"/>
                <a:ext cx="7612484" cy="913520"/>
              </a:xfrm>
              <a:prstGeom prst="rect">
                <a:avLst/>
              </a:prstGeom>
              <a:blipFill rotWithShape="1">
                <a:blip r:embed="rId4"/>
                <a:stretch>
                  <a:fillRect l="-160" b="-4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35844" y="4520741"/>
                <a:ext cx="5709320" cy="996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0" smtClean="0">
                                      <a:latin typeface="Cambria Math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 ⋯,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0" smtClean="0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44" y="4520741"/>
                <a:ext cx="5709320" cy="9964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63688" y="1636128"/>
                <a:ext cx="1969785" cy="111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0" smtClean="0">
                                    <a:latin typeface="Cambria Math"/>
                                  </a:rPr>
                                  <m:t>𝐀</m:t>
                                </m:r>
                              </m:e>
                              <m:e>
                                <m:r>
                                  <a:rPr lang="en-US" altLang="zh-CN" sz="4000" b="1" i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0" smtClean="0">
                                    <a:latin typeface="Cambria Math"/>
                                  </a:rPr>
                                  <m:t>𝐁</m:t>
                                </m:r>
                              </m:e>
                            </m:mr>
                          </m:m>
                          <m:r>
                            <a:rPr lang="en-US" altLang="zh-CN" sz="4000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636128"/>
                <a:ext cx="1969785" cy="11187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55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55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5719" grpId="0" animBg="1"/>
      <p:bldP spid="189448" grpId="0"/>
      <p:bldP spid="10" grpId="0"/>
      <p:bldP spid="12" grpId="0"/>
      <p:bldP spid="2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设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A ,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分别是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m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n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与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k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827088" y="3213100"/>
                <a:ext cx="7345362" cy="648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36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0" lang="zh-CN" altLang="en-US" sz="36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是 </a:t>
                </a:r>
                <a14:m>
                  <m:oMath xmlns:m="http://schemas.openxmlformats.org/officeDocument/2006/math">
                    <m:r>
                      <a:rPr kumimoji="0" lang="en-US" altLang="zh-CN" sz="360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kumimoji="0" lang="en-US" altLang="zh-CN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kumimoji="0" lang="zh-CN" altLang="en-US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的列极大无关组 </a:t>
                </a:r>
                <a:r>
                  <a:rPr kumimoji="0" lang="en-US" altLang="zh-CN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,</a:t>
                </a:r>
                <a:r>
                  <a:rPr kumimoji="0" lang="zh-CN" altLang="en-US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3213100"/>
                <a:ext cx="7345362" cy="648512"/>
              </a:xfrm>
              <a:prstGeom prst="rect">
                <a:avLst/>
              </a:prstGeom>
              <a:blipFill rotWithShape="1">
                <a:blip r:embed="rId2"/>
                <a:stretch>
                  <a:fillRect l="-996" t="-16981" r="-830" b="-358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187450" y="4005263"/>
                <a:ext cx="7129463" cy="648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0" lang="zh-CN" altLang="en-US" sz="36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kumimoji="0" lang="zh-CN" altLang="en-US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是 </a:t>
                </a:r>
                <a14:m>
                  <m:oMath xmlns:m="http://schemas.openxmlformats.org/officeDocument/2006/math">
                    <m:r>
                      <a:rPr kumimoji="0" lang="en-US" altLang="zh-CN" sz="360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𝐁</m:t>
                    </m:r>
                  </m:oMath>
                </a14:m>
                <a:r>
                  <a:rPr kumimoji="0" lang="en-US" altLang="zh-CN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kumimoji="0" lang="zh-CN" altLang="en-US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的列极大无关组 </a:t>
                </a:r>
                <a:r>
                  <a:rPr kumimoji="0" lang="en-US" altLang="zh-CN" sz="36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, </a:t>
                </a:r>
                <a:endParaRPr kumimoji="0" lang="zh-CN" altLang="en-US" sz="3600" dirty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1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50" y="4005263"/>
                <a:ext cx="7129463" cy="648512"/>
              </a:xfrm>
              <a:prstGeom prst="rect">
                <a:avLst/>
              </a:prstGeom>
              <a:blipFill rotWithShape="1">
                <a:blip r:embed="rId3"/>
                <a:stretch>
                  <a:fillRect t="-16981" b="-358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5536" y="5153299"/>
            <a:ext cx="8424936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则                                              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线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性无关</a:t>
            </a:r>
            <a:endParaRPr lang="zh-CN" altLang="en-US" dirty="0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43608" y="4921619"/>
                <a:ext cx="5883535" cy="1109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600" b="1" i="0" smtClean="0">
                                      <a:latin typeface="Cambria Math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3600" b="1" i="1" smtClean="0">
                                  <a:latin typeface="Cambria Math"/>
                                </a:rPr>
                                <m:t>∗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1" i="1" smtClean="0">
                        <a:latin typeface="Cambria Math"/>
                      </a:rPr>
                      <m:t>, ⋯,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600">
                                      <a:latin typeface="Cambria Math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3600" b="1" i="1" smtClean="0">
                                  <a:latin typeface="Cambria Math"/>
                                </a:rPr>
                                <m:t>∗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1" i="1" smtClean="0">
                        <a:latin typeface="Cambria Math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zh-CN" altLang="en-US" sz="3600" b="1" i="0" smtClean="0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3600" b="1" i="1" smtClean="0">
                        <a:latin typeface="Cambria Math"/>
                      </a:rPr>
                      <m:t>,⋯,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zh-CN" altLang="en-US" sz="3600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921619"/>
                <a:ext cx="5883535" cy="11094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3412083" y="1844675"/>
                <a:ext cx="4464050" cy="710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40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秩 </a:t>
                </a:r>
                <a14:m>
                  <m:oMath xmlns:m="http://schemas.openxmlformats.org/officeDocument/2006/math">
                    <m:r>
                      <a:rPr kumimoji="0" lang="en-US" altLang="zh-CN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≥</m:t>
                    </m:r>
                  </m:oMath>
                </a14:m>
                <a:r>
                  <a:rPr kumimoji="0" lang="zh-CN" altLang="en-US" dirty="0" smtClean="0">
                    <a:solidFill>
                      <a:srgbClr val="000000"/>
                    </a:solidFill>
                    <a:latin typeface="French Script MT" pitchFamily="66" charset="0"/>
                    <a:sym typeface="Symbol" pitchFamily="18" charset="2"/>
                  </a:rPr>
                  <a:t> </a:t>
                </a:r>
                <a:r>
                  <a:rPr kumimoji="0" lang="zh-CN" altLang="en-US" sz="400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000" b="1" i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kumimoji="0" lang="zh-CN" altLang="en-US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秩 </a:t>
                </a:r>
                <a:r>
                  <a:rPr kumimoji="0" lang="en-US" altLang="zh-CN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+</a:t>
                </a:r>
                <a:r>
                  <a:rPr kumimoji="0" lang="en-US" altLang="zh-CN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000" b="1" i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𝐁</m:t>
                    </m:r>
                  </m:oMath>
                </a14:m>
                <a:r>
                  <a:rPr kumimoji="0" lang="zh-CN" altLang="en-US" sz="400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秩 </a:t>
                </a:r>
              </a:p>
            </p:txBody>
          </p:sp>
        </mc:Choice>
        <mc:Fallback xmlns="">
          <p:sp>
            <p:nvSpPr>
              <p:cNvPr id="14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2083" y="1844675"/>
                <a:ext cx="4464050" cy="710067"/>
              </a:xfrm>
              <a:prstGeom prst="rect">
                <a:avLst/>
              </a:prstGeom>
              <a:blipFill rotWithShape="1">
                <a:blip r:embed="rId9"/>
                <a:stretch>
                  <a:fillRect t="-17241" b="-379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1761976" y="1524501"/>
            <a:ext cx="1800225" cy="1342021"/>
          </a:xfrm>
          <a:prstGeom prst="roundRect">
            <a:avLst>
              <a:gd name="adj" fmla="val 11556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3688" y="1636128"/>
                <a:ext cx="1969785" cy="1219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0" smtClean="0">
                                    <a:latin typeface="Cambria Math"/>
                                  </a:rPr>
                                  <m:t>𝐀</m:t>
                                </m:r>
                              </m:e>
                              <m:e>
                                <m:r>
                                  <a:rPr lang="en-US" altLang="zh-CN" sz="4000" b="1" i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4000" b="1" i="0" smtClean="0">
                                        <a:latin typeface="Cambria Math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CN" sz="4000" b="1" i="0" smtClean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b="1" i="0" smtClean="0">
                                    <a:latin typeface="Cambria Math"/>
                                  </a:rPr>
                                  <m:t>𝐁</m:t>
                                </m:r>
                              </m:e>
                            </m:mr>
                          </m:m>
                          <m:r>
                            <a:rPr lang="en-US" altLang="zh-CN" sz="4000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636128"/>
                <a:ext cx="1969785" cy="1219501"/>
              </a:xfrm>
              <a:prstGeom prst="rect">
                <a:avLst/>
              </a:prstGeom>
              <a:blipFill rotWithShape="1">
                <a:blip r:embed="rId10"/>
                <a:stretch>
                  <a:fillRect l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3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" grpId="0"/>
      <p:bldP spid="14" grpId="0"/>
      <p:bldP spid="15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设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A ,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分别是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m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n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与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k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矩阵</a:t>
            </a: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 rot="16200000" flipH="1">
            <a:off x="5608638" y="879475"/>
            <a:ext cx="446087" cy="1655763"/>
          </a:xfrm>
          <a:prstGeom prst="curvedRightArrow">
            <a:avLst>
              <a:gd name="adj1" fmla="val 64956"/>
              <a:gd name="adj2" fmla="val 12987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 rot="10800000" flipH="1">
            <a:off x="1763713" y="2205038"/>
            <a:ext cx="503237" cy="1152525"/>
          </a:xfrm>
          <a:prstGeom prst="curvedRightArrow">
            <a:avLst>
              <a:gd name="adj1" fmla="val 48275"/>
              <a:gd name="adj2" fmla="val 9656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79388" y="1557338"/>
          <a:ext cx="1906587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1" name="公式" r:id="rId3" imgW="748975" imgH="482391" progId="Equation.3">
                  <p:embed/>
                </p:oleObj>
              </mc:Choice>
              <mc:Fallback>
                <p:oleObj name="公式" r:id="rId3" imgW="748975" imgH="48239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557338"/>
                        <a:ext cx="1906587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 noChangeAspect="1"/>
          </p:cNvGraphicFramePr>
          <p:nvPr/>
        </p:nvGraphicFramePr>
        <p:xfrm>
          <a:off x="7235825" y="1557338"/>
          <a:ext cx="190817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2" name="公式" r:id="rId5" imgW="736600" imgH="482600" progId="Equation.3">
                  <p:embed/>
                </p:oleObj>
              </mc:Choice>
              <mc:Fallback>
                <p:oleObj name="公式" r:id="rId5" imgW="736600" imgH="482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557338"/>
                        <a:ext cx="1908175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/>
          <p:cNvGraphicFramePr>
            <a:graphicFrameLocks noChangeAspect="1"/>
          </p:cNvGraphicFramePr>
          <p:nvPr/>
        </p:nvGraphicFramePr>
        <p:xfrm>
          <a:off x="900113" y="4221163"/>
          <a:ext cx="3417887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3" name="公式" r:id="rId7" imgW="1002865" imgH="482391" progId="Equation.3">
                  <p:embed/>
                </p:oleObj>
              </mc:Choice>
              <mc:Fallback>
                <p:oleObj name="公式" r:id="rId7" imgW="1002865" imgH="4823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21163"/>
                        <a:ext cx="3417887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4427538" y="4149725"/>
          <a:ext cx="2898775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4" name="公式" r:id="rId9" imgW="850531" imgH="482391" progId="Equation.3">
                  <p:embed/>
                </p:oleObj>
              </mc:Choice>
              <mc:Fallback>
                <p:oleObj name="公式" r:id="rId9" imgW="850531" imgH="48239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149725"/>
                        <a:ext cx="2898775" cy="164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787900" y="1989138"/>
            <a:ext cx="720725" cy="1547812"/>
          </a:xfrm>
          <a:prstGeom prst="roundRect">
            <a:avLst>
              <a:gd name="adj" fmla="val 16667"/>
            </a:avLst>
          </a:prstGeom>
          <a:solidFill>
            <a:srgbClr val="A8F32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2268538" y="2852738"/>
            <a:ext cx="1582737" cy="649287"/>
          </a:xfrm>
          <a:prstGeom prst="roundRect">
            <a:avLst>
              <a:gd name="adj" fmla="val 16667"/>
            </a:avLst>
          </a:prstGeom>
          <a:solidFill>
            <a:srgbClr val="A8F32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01067" name="Object 17"/>
          <p:cNvGraphicFramePr>
            <a:graphicFrameLocks noChangeAspect="1"/>
          </p:cNvGraphicFramePr>
          <p:nvPr/>
        </p:nvGraphicFramePr>
        <p:xfrm>
          <a:off x="2051050" y="1989138"/>
          <a:ext cx="1990725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5" name="公式" r:id="rId11" imgW="583947" imgH="482391" progId="Equation.3">
                  <p:embed/>
                </p:oleObj>
              </mc:Choice>
              <mc:Fallback>
                <p:oleObj name="公式" r:id="rId11" imgW="583947" imgH="48239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89138"/>
                        <a:ext cx="1990725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24300" y="1989138"/>
          <a:ext cx="3417888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6" name="公式" r:id="rId13" imgW="1002865" imgH="482391" progId="Equation.3">
                  <p:embed/>
                </p:oleObj>
              </mc:Choice>
              <mc:Fallback>
                <p:oleObj name="公式" r:id="rId13" imgW="1002865" imgH="48239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989138"/>
                        <a:ext cx="3417888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  <p:bldP spid="19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设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A ,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分别是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m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n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与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4000" b="1" smtClean="0">
                <a:latin typeface="Times New Roman" pitchFamily="18" charset="0"/>
              </a:rPr>
              <a:t> k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矩阵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1042988" y="1412875"/>
            <a:ext cx="7272337" cy="91440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秩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B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秩 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B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+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7155719" name="AutoShape 7"/>
          <p:cNvSpPr>
            <a:spLocks noChangeArrowheads="1"/>
          </p:cNvSpPr>
          <p:nvPr/>
        </p:nvSpPr>
        <p:spPr bwMode="auto">
          <a:xfrm>
            <a:off x="1547813" y="2636838"/>
            <a:ext cx="2089150" cy="1582737"/>
          </a:xfrm>
          <a:prstGeom prst="roundRect">
            <a:avLst>
              <a:gd name="adj" fmla="val 11556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5725" name="Rectangle 13"/>
          <p:cNvSpPr>
            <a:spLocks noChangeArrowheads="1"/>
          </p:cNvSpPr>
          <p:nvPr/>
        </p:nvSpPr>
        <p:spPr bwMode="auto">
          <a:xfrm>
            <a:off x="3275856" y="5013325"/>
            <a:ext cx="4321175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</a:t>
            </a:r>
            <a:r>
              <a:rPr kumimoji="0" lang="en-US" altLang="zh-CN" sz="4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AB </a:t>
            </a:r>
            <a:r>
              <a:rPr kumimoji="0" lang="zh-CN" altLang="en-US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秩 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+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302086" name="Rectangle 15"/>
          <p:cNvSpPr>
            <a:spLocks noChangeArrowheads="1"/>
          </p:cNvSpPr>
          <p:nvPr/>
        </p:nvSpPr>
        <p:spPr bwMode="auto">
          <a:xfrm>
            <a:off x="3352899" y="3068637"/>
            <a:ext cx="4464050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</a:t>
            </a:r>
            <a:r>
              <a:rPr kumimoji="0" lang="zh-CN" altLang="en-US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</a:t>
            </a:r>
            <a:r>
              <a:rPr kumimoji="0" lang="zh-CN" altLang="en-US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kumimoji="0" lang="zh-CN" altLang="en-US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秩 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+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B </a:t>
            </a:r>
            <a:r>
              <a:rPr kumimoji="0" lang="zh-CN" altLang="en-US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秩 </a:t>
            </a:r>
          </a:p>
        </p:txBody>
      </p:sp>
      <p:sp>
        <p:nvSpPr>
          <p:cNvPr id="7155728" name="AutoShape 16"/>
          <p:cNvSpPr>
            <a:spLocks noChangeArrowheads="1"/>
          </p:cNvSpPr>
          <p:nvPr/>
        </p:nvSpPr>
        <p:spPr bwMode="auto">
          <a:xfrm>
            <a:off x="1547813" y="4581525"/>
            <a:ext cx="2089150" cy="1582738"/>
          </a:xfrm>
          <a:prstGeom prst="roundRect">
            <a:avLst>
              <a:gd name="adj" fmla="val 11556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02088" name="Object 17"/>
          <p:cNvGraphicFramePr>
            <a:graphicFrameLocks noChangeAspect="1"/>
          </p:cNvGraphicFramePr>
          <p:nvPr/>
        </p:nvGraphicFramePr>
        <p:xfrm>
          <a:off x="1619250" y="2636838"/>
          <a:ext cx="1990725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0" name="公式" r:id="rId3" imgW="583947" imgH="482391" progId="Equation.3">
                  <p:embed/>
                </p:oleObj>
              </mc:Choice>
              <mc:Fallback>
                <p:oleObj name="公式" r:id="rId3" imgW="583947" imgH="48239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1990725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476375" y="4581525"/>
          <a:ext cx="2293938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1" name="公式" r:id="rId5" imgW="672808" imgH="482391" progId="Equation.3">
                  <p:embed/>
                </p:oleObj>
              </mc:Choice>
              <mc:Fallback>
                <p:oleObj name="公式" r:id="rId5" imgW="672808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581525"/>
                        <a:ext cx="2293938" cy="164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 rot="16200000">
            <a:off x="3895649" y="4098567"/>
            <a:ext cx="476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15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55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55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55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55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animBg="1"/>
      <p:bldP spid="7155719" grpId="0" animBg="1"/>
      <p:bldP spid="7155725" grpId="0"/>
      <p:bldP spid="7155728" grpId="0" animBg="1"/>
      <p:bldP spid="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𝐀𝐁</m:t>
                    </m:r>
                    <m:r>
                      <a:rPr lang="en-US" altLang="zh-CN" sz="3600" b="1" i="0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[</m:t>
                    </m:r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 b="1" i="0" smtClean="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zh-CN" altLang="en-US" sz="3600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b="1" i="0" smtClean="0">
                        <a:latin typeface="Cambria Math"/>
                      </a:rPr>
                      <m:t> ]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 rot="16200000">
            <a:off x="3416252" y="291479"/>
            <a:ext cx="295274" cy="2160242"/>
          </a:xfrm>
          <a:prstGeom prst="leftBrace">
            <a:avLst>
              <a:gd name="adj1" fmla="val 77195"/>
              <a:gd name="adj2" fmla="val 50000"/>
            </a:avLst>
          </a:pr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9003" y="1628799"/>
            <a:ext cx="2909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华文楷体" pitchFamily="2" charset="-122"/>
              </a:rPr>
              <a:t>AB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极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</a:rPr>
              <a:t>大无关组</a:t>
            </a:r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88024" y="429129"/>
            <a:ext cx="2736304" cy="865188"/>
          </a:xfrm>
          <a:prstGeom prst="rect">
            <a:avLst/>
          </a:prstGeom>
          <a:solidFill>
            <a:srgbClr val="00FF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921" y="2987367"/>
                <a:ext cx="89785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  <m:r>
                            <a:rPr lang="en-US" altLang="zh-CN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⋯+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" y="2987367"/>
                <a:ext cx="897857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2594" y="4632672"/>
                <a:ext cx="84745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⋯+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4" y="4632672"/>
                <a:ext cx="847451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47313" y="3848960"/>
                <a:ext cx="29429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                   ⋯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313" y="3848960"/>
                <a:ext cx="294292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2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 animBg="1"/>
      <p:bldP spid="5" grpId="0"/>
      <p:bldP spid="8" grpId="0"/>
      <p:bldP spid="7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𝐀𝐁</m:t>
                    </m:r>
                    <m:r>
                      <a:rPr lang="en-US" altLang="zh-CN" sz="3600" b="1" i="0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[</m:t>
                    </m:r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 b="1" i="0" smtClean="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zh-CN" altLang="en-US" sz="3600" i="1" smtClean="0">
                        <a:latin typeface="Cambria Math"/>
                      </a:rPr>
                      <m:t>⋯</m:t>
                    </m:r>
                    <m:r>
                      <a:rPr lang="en-US" altLang="zh-CN" sz="3600">
                        <a:latin typeface="Cambria Math"/>
                      </a:rPr>
                      <m:t>𝐀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b="1" i="0" smtClean="0">
                        <a:latin typeface="Cambria Math"/>
                      </a:rPr>
                      <m:t> ]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73" y="538558"/>
                <a:ext cx="6884963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 rot="16200000">
            <a:off x="3416252" y="291479"/>
            <a:ext cx="295274" cy="2160242"/>
          </a:xfrm>
          <a:prstGeom prst="leftBrace">
            <a:avLst>
              <a:gd name="adj1" fmla="val 77195"/>
              <a:gd name="adj2" fmla="val 50000"/>
            </a:avLst>
          </a:pr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9003" y="1628799"/>
            <a:ext cx="2909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华文楷体" pitchFamily="2" charset="-122"/>
              </a:rPr>
              <a:t>AB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极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</a:rPr>
              <a:t>大无关组</a:t>
            </a:r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88024" y="429129"/>
            <a:ext cx="2736304" cy="865188"/>
          </a:xfrm>
          <a:prstGeom prst="rect">
            <a:avLst/>
          </a:prstGeom>
          <a:solidFill>
            <a:srgbClr val="00FF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83768" y="3848958"/>
                <a:ext cx="29429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                    ⋯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848958"/>
                <a:ext cx="294292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AutoShape 10"/>
          <p:cNvCxnSpPr>
            <a:cxnSpLocks noChangeShapeType="1"/>
            <a:endCxn id="13" idx="0"/>
          </p:cNvCxnSpPr>
          <p:nvPr/>
        </p:nvCxnSpPr>
        <p:spPr bwMode="auto">
          <a:xfrm rot="10800000" flipV="1">
            <a:off x="4439951" y="2060575"/>
            <a:ext cx="3445162" cy="942072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882890" y="1768186"/>
                <a:ext cx="1112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90" y="1768186"/>
                <a:ext cx="111222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864038" y="3590876"/>
                <a:ext cx="7050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𝒔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38" y="3590876"/>
                <a:ext cx="705065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0"/>
          <p:cNvCxnSpPr>
            <a:cxnSpLocks noChangeShapeType="1"/>
            <a:stCxn id="12" idx="1"/>
            <a:endCxn id="18" idx="0"/>
          </p:cNvCxnSpPr>
          <p:nvPr/>
        </p:nvCxnSpPr>
        <p:spPr bwMode="auto">
          <a:xfrm rot="10800000" flipV="1">
            <a:off x="4080222" y="3883264"/>
            <a:ext cx="3783817" cy="705066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677396" y="5733256"/>
                <a:ext cx="50644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lang="en-US" altLang="zh-CN" b="1" i="0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>
                          <a:latin typeface="Cambria Math"/>
                        </a:rPr>
                        <m:t>𝐀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/>
                        </a:rPr>
                        <m:t>=⋯=</m:t>
                      </m:r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𝒔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396" y="5733256"/>
                <a:ext cx="5064400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1571598" y="3002647"/>
            <a:ext cx="5736706" cy="714385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1572218" y="4588330"/>
            <a:ext cx="5016006" cy="714385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45011" y="3002647"/>
                <a:ext cx="758506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( </m:t>
                          </m:r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)=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11" y="3002647"/>
                <a:ext cx="7585067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29414" y="4653136"/>
                <a:ext cx="79208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𝐀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−⋯−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4" y="4653136"/>
                <a:ext cx="7920880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2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13" grpId="0" animBg="1"/>
      <p:bldP spid="18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Frobenius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不等式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A , B , C </a:t>
            </a:r>
            <a:r>
              <a:rPr lang="zh-CN" altLang="en-US" b="1" dirty="0" smtClean="0">
                <a:latin typeface="Times New Roman" pitchFamily="18" charset="0"/>
              </a:rPr>
              <a:t>分别为</a:t>
            </a:r>
            <a:r>
              <a:rPr lang="en-US" altLang="zh-CN" b="1" dirty="0" smtClean="0">
                <a:latin typeface="Times New Roman" pitchFamily="18" charset="0"/>
              </a:rPr>
              <a:t> 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zh-CN" b="1" dirty="0" smtClean="0">
                <a:latin typeface="Times New Roman" pitchFamily="18" charset="0"/>
              </a:rPr>
              <a:t>n ,  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zh-CN" b="1" dirty="0" smtClean="0">
                <a:latin typeface="Times New Roman" pitchFamily="18" charset="0"/>
              </a:rPr>
              <a:t>k ,  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矩阵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  <a:r>
              <a:rPr lang="en-US" altLang="zh-CN" b="1" dirty="0" smtClean="0">
                <a:latin typeface="Times New Roman" pitchFamily="18" charset="0"/>
              </a:rPr>
              <a:t>      AB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+ BC </a:t>
            </a:r>
            <a:r>
              <a:rPr lang="zh-CN" altLang="en-US" b="1" dirty="0" smtClean="0">
                <a:latin typeface="Times New Roman" pitchFamily="18" charset="0"/>
              </a:rPr>
              <a:t>秩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  </a:t>
            </a:r>
            <a:r>
              <a:rPr lang="en-US" altLang="zh-CN" b="1" dirty="0" smtClean="0">
                <a:latin typeface="Times New Roman" pitchFamily="18" charset="0"/>
              </a:rPr>
              <a:t>ABC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+ B </a:t>
            </a:r>
            <a:r>
              <a:rPr lang="zh-CN" altLang="en-US" b="1" dirty="0" smtClean="0">
                <a:latin typeface="Times New Roman" pitchFamily="18" charset="0"/>
              </a:rPr>
              <a:t>秩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注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当 </a:t>
            </a:r>
            <a:r>
              <a:rPr lang="en-US" altLang="zh-CN" b="1" dirty="0" smtClean="0">
                <a:latin typeface="Times New Roman" pitchFamily="18" charset="0"/>
              </a:rPr>
              <a:t>B  = 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为单位矩阵时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上式退化为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A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+  C </a:t>
            </a:r>
            <a:r>
              <a:rPr lang="zh-CN" altLang="en-US" b="1" dirty="0" smtClean="0">
                <a:latin typeface="Times New Roman" pitchFamily="18" charset="0"/>
              </a:rPr>
              <a:t>秩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   </a:t>
            </a:r>
            <a:r>
              <a:rPr lang="en-US" altLang="zh-CN" b="1" dirty="0" smtClean="0">
                <a:latin typeface="Times New Roman" pitchFamily="18" charset="0"/>
              </a:rPr>
              <a:t>AC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+ n 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b="1" dirty="0" smtClean="0">
                <a:latin typeface="Times New Roman" pitchFamily="18" charset="0"/>
              </a:rPr>
              <a:t>    当 </a:t>
            </a:r>
            <a:r>
              <a:rPr lang="en-US" altLang="zh-CN" b="1" dirty="0" smtClean="0">
                <a:latin typeface="Times New Roman" pitchFamily="18" charset="0"/>
              </a:rPr>
              <a:t>A = C </a:t>
            </a:r>
            <a:r>
              <a:rPr lang="zh-CN" altLang="en-US" b="1" dirty="0" smtClean="0">
                <a:latin typeface="Times New Roman" pitchFamily="18" charset="0"/>
              </a:rPr>
              <a:t>为方阵</a:t>
            </a:r>
            <a:r>
              <a:rPr lang="zh-CN" altLang="en-US" b="1" dirty="0">
                <a:latin typeface="Times New Roman" pitchFamily="18" charset="0"/>
              </a:rPr>
              <a:t>且</a:t>
            </a:r>
            <a:r>
              <a:rPr lang="en-US" altLang="zh-CN" b="1" dirty="0" smtClean="0">
                <a:latin typeface="Times New Roman" pitchFamily="18" charset="0"/>
              </a:rPr>
              <a:t>  B =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k-1 </a:t>
            </a:r>
            <a:r>
              <a:rPr lang="zh-CN" altLang="en-US" b="1" dirty="0" smtClean="0">
                <a:latin typeface="Times New Roman" pitchFamily="18" charset="0"/>
              </a:rPr>
              <a:t>时</a:t>
            </a:r>
            <a:r>
              <a:rPr lang="en-US" altLang="zh-CN" b="1" dirty="0">
                <a:latin typeface="Times New Roman" pitchFamily="18" charset="0"/>
              </a:rPr>
              <a:t>,  </a:t>
            </a:r>
            <a:r>
              <a:rPr lang="zh-CN" altLang="en-US" b="1" dirty="0">
                <a:latin typeface="Times New Roman" pitchFamily="18" charset="0"/>
              </a:rPr>
              <a:t>上</a:t>
            </a:r>
            <a:r>
              <a:rPr lang="zh-CN" altLang="en-US" b="1" dirty="0" smtClean="0">
                <a:latin typeface="Times New Roman" pitchFamily="18" charset="0"/>
              </a:rPr>
              <a:t>式变为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anose="02020603050405020304" pitchFamily="18" charset="0"/>
              </a:rPr>
              <a:t>秩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–  </a:t>
            </a:r>
            <a:r>
              <a:rPr lang="en-US" altLang="zh-CN" b="1" dirty="0" err="1" smtClean="0">
                <a:latin typeface="Times New Roman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anose="02020603050405020304" pitchFamily="18" charset="0"/>
              </a:rPr>
              <a:t>秩  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   </a:t>
            </a:r>
            <a:r>
              <a:rPr lang="en-US" altLang="zh-CN" b="1" dirty="0" err="1" smtClean="0">
                <a:latin typeface="Times New Roman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anose="02020603050405020304" pitchFamily="18" charset="0"/>
              </a:rPr>
              <a:t>秩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– 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k+1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cs typeface="Times New Roman" panose="02020603050405020304" pitchFamily="18" charset="0"/>
              </a:rPr>
              <a:t>秩 </a:t>
            </a:r>
            <a:endParaRPr lang="en-US" altLang="zh-CN" b="1" dirty="0" smtClean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68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5435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证</a:t>
            </a:r>
            <a:r>
              <a:rPr lang="en-US" altLang="zh-CN" sz="3600" b="1" smtClean="0">
                <a:latin typeface="Times New Roman" pitchFamily="18" charset="0"/>
              </a:rPr>
              <a:t>:  ABC </a:t>
            </a:r>
            <a:r>
              <a:rPr lang="zh-CN" altLang="en-US" sz="3600" b="1" smtClean="0">
                <a:latin typeface="Times New Roman" pitchFamily="18" charset="0"/>
              </a:rPr>
              <a:t>秩 </a:t>
            </a:r>
            <a:r>
              <a:rPr lang="en-US" altLang="zh-CN" sz="3600" b="1" smtClean="0">
                <a:latin typeface="Times New Roman" pitchFamily="18" charset="0"/>
              </a:rPr>
              <a:t>+ B </a:t>
            </a:r>
            <a:r>
              <a:rPr lang="zh-CN" altLang="en-US" sz="3600" b="1" smtClean="0">
                <a:latin typeface="Times New Roman" pitchFamily="18" charset="0"/>
              </a:rPr>
              <a:t>秩 </a:t>
            </a:r>
            <a:r>
              <a:rPr lang="en-US" altLang="zh-CN" sz="3600" b="1" smtClean="0">
                <a:latin typeface="Times New Roman" pitchFamily="18" charset="0"/>
              </a:rPr>
              <a:t>=                      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=                           </a:t>
            </a:r>
            <a:r>
              <a:rPr lang="zh-CN" altLang="en-US" sz="3600" b="1" smtClean="0">
                <a:latin typeface="Times New Roman" pitchFamily="18" charset="0"/>
              </a:rPr>
              <a:t>秩  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=                          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sz="3600" b="1" smtClean="0">
                <a:latin typeface="Times New Roman" pitchFamily="18" charset="0"/>
              </a:rPr>
              <a:t>  AB </a:t>
            </a:r>
            <a:r>
              <a:rPr lang="zh-CN" altLang="en-US" sz="3600" b="1" smtClean="0">
                <a:latin typeface="Times New Roman" pitchFamily="18" charset="0"/>
              </a:rPr>
              <a:t>秩 </a:t>
            </a:r>
            <a:r>
              <a:rPr lang="en-US" altLang="zh-CN" sz="3600" b="1" smtClean="0">
                <a:latin typeface="Times New Roman" pitchFamily="18" charset="0"/>
              </a:rPr>
              <a:t>+ BC </a:t>
            </a:r>
            <a:r>
              <a:rPr lang="zh-CN" altLang="en-US" sz="3600" b="1" smtClean="0">
                <a:latin typeface="Times New Roman" pitchFamily="18" charset="0"/>
              </a:rPr>
              <a:t>秩 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310275" name="Object 8"/>
          <p:cNvGraphicFramePr>
            <a:graphicFrameLocks noChangeAspect="1"/>
          </p:cNvGraphicFramePr>
          <p:nvPr/>
        </p:nvGraphicFramePr>
        <p:xfrm>
          <a:off x="4787900" y="333375"/>
          <a:ext cx="25781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08" name="公式" r:id="rId3" imgW="850900" imgH="457200" progId="Equation.3">
                  <p:embed/>
                </p:oleObj>
              </mc:Choice>
              <mc:Fallback>
                <p:oleObj name="公式" r:id="rId3" imgW="850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33375"/>
                        <a:ext cx="257810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133600"/>
          <a:ext cx="29241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09" name="公式" r:id="rId5" imgW="965200" imgH="457200" progId="Equation.3">
                  <p:embed/>
                </p:oleObj>
              </mc:Choice>
              <mc:Fallback>
                <p:oleObj name="公式" r:id="rId5" imgW="965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29241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58888" y="3860800"/>
          <a:ext cx="28860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0" name="公式" r:id="rId7" imgW="952500" imgH="457200" progId="Equation.3">
                  <p:embed/>
                </p:oleObj>
              </mc:Choice>
              <mc:Fallback>
                <p:oleObj name="公式" r:id="rId7" imgW="952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860800"/>
                        <a:ext cx="28860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103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定理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err="1" smtClean="0">
                <a:latin typeface="Times New Roman" pitchFamily="18" charset="0"/>
              </a:rPr>
              <a:t>m×n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矩阵</a:t>
            </a:r>
            <a:r>
              <a:rPr lang="en-US" altLang="zh-CN" sz="3600" b="1" dirty="0" smtClean="0">
                <a:latin typeface="Times New Roman" pitchFamily="18" charset="0"/>
              </a:rPr>
              <a:t>,  B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err="1" smtClean="0">
                <a:latin typeface="Times New Roman" pitchFamily="18" charset="0"/>
              </a:rPr>
              <a:t>n×m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矩阵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zh-CN" altLang="en-US" sz="3600" b="1" dirty="0" smtClean="0">
                <a:latin typeface="Times New Roman" pitchFamily="18" charset="0"/>
              </a:rPr>
              <a:t>维列向量</a:t>
            </a:r>
            <a:r>
              <a:rPr lang="en-US" altLang="zh-CN" sz="3600" b="1" dirty="0" smtClean="0">
                <a:latin typeface="Times New Roman" pitchFamily="18" charset="0"/>
              </a:rPr>
              <a:t>,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则有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         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| </a:t>
            </a:r>
            <a:r>
              <a:rPr lang="en-US" altLang="zh-CN" sz="3600" b="1" dirty="0" smtClean="0">
                <a:latin typeface="Times New Roman" pitchFamily="18" charset="0"/>
              </a:rPr>
              <a:t>I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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| = </a:t>
            </a:r>
            <a:r>
              <a:rPr lang="en-US" altLang="zh-CN" sz="3600" b="1" dirty="0" smtClean="0"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</a:t>
            </a:r>
          </a:p>
        </p:txBody>
      </p:sp>
      <p:graphicFrame>
        <p:nvGraphicFramePr>
          <p:cNvPr id="303107" name="Object 4"/>
          <p:cNvGraphicFramePr>
            <a:graphicFrameLocks noChangeAspect="1"/>
          </p:cNvGraphicFramePr>
          <p:nvPr/>
        </p:nvGraphicFramePr>
        <p:xfrm>
          <a:off x="1979613" y="3141663"/>
          <a:ext cx="523398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31" name="公式" r:id="rId3" imgW="1548728" imgH="215806" progId="Equation.3">
                  <p:embed/>
                </p:oleObj>
              </mc:Choice>
              <mc:Fallback>
                <p:oleObj name="公式" r:id="rId3" imgW="1548728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141663"/>
                        <a:ext cx="5233987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6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6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6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6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6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6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947" name="AutoShape 19"/>
          <p:cNvSpPr>
            <a:spLocks noChangeArrowheads="1"/>
          </p:cNvSpPr>
          <p:nvPr/>
        </p:nvSpPr>
        <p:spPr bwMode="auto">
          <a:xfrm rot="5400000">
            <a:off x="2869406" y="-340518"/>
            <a:ext cx="373063" cy="1574800"/>
          </a:xfrm>
          <a:prstGeom prst="curvedRightArrow">
            <a:avLst>
              <a:gd name="adj1" fmla="val 84425"/>
              <a:gd name="adj2" fmla="val 168851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268948" name="Object 20"/>
          <p:cNvGraphicFramePr>
            <a:graphicFrameLocks noChangeAspect="1"/>
          </p:cNvGraphicFramePr>
          <p:nvPr/>
        </p:nvGraphicFramePr>
        <p:xfrm>
          <a:off x="4211638" y="549275"/>
          <a:ext cx="2192337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3" name="公式" r:id="rId3" imgW="723586" imgH="482391" progId="Equation.3">
                  <p:embed/>
                </p:oleObj>
              </mc:Choice>
              <mc:Fallback>
                <p:oleObj name="公式" r:id="rId3" imgW="723586" imgH="48239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49275"/>
                        <a:ext cx="2192337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13"/>
          <p:cNvSpPr>
            <a:spLocks noChangeArrowheads="1"/>
          </p:cNvSpPr>
          <p:nvPr/>
        </p:nvSpPr>
        <p:spPr bwMode="auto">
          <a:xfrm rot="-5400000">
            <a:off x="3744119" y="3609181"/>
            <a:ext cx="287338" cy="1368425"/>
          </a:xfrm>
          <a:prstGeom prst="curvedRightArrow">
            <a:avLst>
              <a:gd name="adj1" fmla="val 104619"/>
              <a:gd name="adj2" fmla="val 209216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5003800" y="2636838"/>
          <a:ext cx="2382838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4" name="公式" r:id="rId5" imgW="787058" imgH="482391" progId="Equation.3">
                  <p:embed/>
                </p:oleObj>
              </mc:Choice>
              <mc:Fallback>
                <p:oleObj name="公式" r:id="rId5" imgW="787058" imgH="4823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636838"/>
                        <a:ext cx="2382838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6372225" y="549275"/>
          <a:ext cx="238283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5" name="公式" r:id="rId7" imgW="787058" imgH="482391" progId="Equation.3">
                  <p:embed/>
                </p:oleObj>
              </mc:Choice>
              <mc:Fallback>
                <p:oleObj name="公式" r:id="rId7" imgW="787058" imgH="48239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49275"/>
                        <a:ext cx="2382838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3276600" y="620713"/>
            <a:ext cx="719138" cy="1547812"/>
          </a:xfrm>
          <a:prstGeom prst="roundRect">
            <a:avLst>
              <a:gd name="adj" fmla="val 16667"/>
            </a:avLst>
          </a:prstGeom>
          <a:solidFill>
            <a:srgbClr val="A8F32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2987675" y="2636838"/>
            <a:ext cx="720725" cy="1547812"/>
          </a:xfrm>
          <a:prstGeom prst="roundRect">
            <a:avLst>
              <a:gd name="adj" fmla="val 16667"/>
            </a:avLst>
          </a:prstGeom>
          <a:solidFill>
            <a:srgbClr val="A8F32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2289175" y="2636838"/>
          <a:ext cx="2784475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6" name="公式" r:id="rId8" imgW="850531" imgH="482391" progId="Equation.3">
                  <p:embed/>
                </p:oleObj>
              </mc:Choice>
              <mc:Fallback>
                <p:oleObj name="公式" r:id="rId8" imgW="850531" imgH="48239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2636838"/>
                        <a:ext cx="2784475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4"/>
          <p:cNvSpPr>
            <a:spLocks noChangeArrowheads="1"/>
          </p:cNvSpPr>
          <p:nvPr/>
        </p:nvSpPr>
        <p:spPr bwMode="auto">
          <a:xfrm rot="-3504088">
            <a:off x="6871493" y="4164807"/>
            <a:ext cx="2087563" cy="6477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French Script MT" pitchFamily="66" charset="0"/>
                <a:ea typeface="华文楷体" pitchFamily="2" charset="-122"/>
              </a:rPr>
              <a:t>取行列式</a:t>
            </a: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1116013" y="549275"/>
            <a:ext cx="1871662" cy="7921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4500563" y="5445125"/>
            <a:ext cx="1871662" cy="7921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24" name="AutoShape 13"/>
          <p:cNvCxnSpPr>
            <a:cxnSpLocks noChangeShapeType="1"/>
            <a:stCxn id="21" idx="1"/>
          </p:cNvCxnSpPr>
          <p:nvPr/>
        </p:nvCxnSpPr>
        <p:spPr bwMode="auto">
          <a:xfrm rot="10800000" flipH="1" flipV="1">
            <a:off x="1116013" y="944563"/>
            <a:ext cx="3311525" cy="4932362"/>
          </a:xfrm>
          <a:prstGeom prst="curvedConnector4">
            <a:avLst>
              <a:gd name="adj1" fmla="val -18176"/>
              <a:gd name="adj2" fmla="val 110935"/>
            </a:avLst>
          </a:prstGeom>
          <a:noFill/>
          <a:ln w="5715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50825" y="4005263"/>
            <a:ext cx="2376488" cy="1190625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French Script MT" pitchFamily="66" charset="0"/>
                <a:ea typeface="华文楷体" pitchFamily="2" charset="-122"/>
              </a:rPr>
              <a:t>行列式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French Script MT" pitchFamily="66" charset="0"/>
                <a:ea typeface="华文楷体" pitchFamily="2" charset="-122"/>
              </a:rPr>
              <a:t>值相同</a:t>
            </a:r>
          </a:p>
        </p:txBody>
      </p:sp>
      <p:graphicFrame>
        <p:nvGraphicFramePr>
          <p:cNvPr id="304143" name="Object 18"/>
          <p:cNvGraphicFramePr>
            <a:graphicFrameLocks noChangeAspect="1"/>
          </p:cNvGraphicFramePr>
          <p:nvPr/>
        </p:nvGraphicFramePr>
        <p:xfrm>
          <a:off x="982663" y="549275"/>
          <a:ext cx="3221037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7" name="公式" r:id="rId10" imgW="1002865" imgH="482391" progId="Equation.3">
                  <p:embed/>
                </p:oleObj>
              </mc:Choice>
              <mc:Fallback>
                <p:oleObj name="公式" r:id="rId10" imgW="1002865" imgH="48239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549275"/>
                        <a:ext cx="3221037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2947988" y="4652963"/>
          <a:ext cx="35877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8" name="公式" r:id="rId12" imgW="1117115" imgH="482391" progId="Equation.3">
                  <p:embed/>
                </p:oleObj>
              </mc:Choice>
              <mc:Fallback>
                <p:oleObj name="公式" r:id="rId12" imgW="1117115" imgH="48239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4652963"/>
                        <a:ext cx="35877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 bwMode="auto">
          <a:xfrm>
            <a:off x="3276600" y="633414"/>
            <a:ext cx="719137" cy="563338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626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26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8947" grpId="0" animBg="1"/>
      <p:bldP spid="10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31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熟练以后可以一列一列计算</a:t>
            </a:r>
          </a:p>
        </p:txBody>
      </p:sp>
      <p:sp>
        <p:nvSpPr>
          <p:cNvPr id="7131143" name="AutoShape 7"/>
          <p:cNvSpPr>
            <a:spLocks noChangeArrowheads="1"/>
          </p:cNvSpPr>
          <p:nvPr/>
        </p:nvSpPr>
        <p:spPr bwMode="auto">
          <a:xfrm>
            <a:off x="2771775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44" name="AutoShape 8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45" name="AutoShape 9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46" name="AutoShape 10"/>
          <p:cNvSpPr>
            <a:spLocks noChangeArrowheads="1"/>
          </p:cNvSpPr>
          <p:nvPr/>
        </p:nvSpPr>
        <p:spPr bwMode="auto">
          <a:xfrm>
            <a:off x="2771775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47" name="AutoShape 11"/>
          <p:cNvSpPr>
            <a:spLocks noChangeArrowheads="1"/>
          </p:cNvSpPr>
          <p:nvPr/>
        </p:nvSpPr>
        <p:spPr bwMode="auto">
          <a:xfrm>
            <a:off x="63722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48" name="AutoShape 12"/>
          <p:cNvSpPr>
            <a:spLocks noChangeArrowheads="1"/>
          </p:cNvSpPr>
          <p:nvPr/>
        </p:nvSpPr>
        <p:spPr bwMode="auto">
          <a:xfrm>
            <a:off x="76676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49" name="AutoShape 13"/>
          <p:cNvSpPr>
            <a:spLocks noChangeArrowheads="1"/>
          </p:cNvSpPr>
          <p:nvPr/>
        </p:nvSpPr>
        <p:spPr bwMode="auto">
          <a:xfrm>
            <a:off x="7019925" y="22050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50" name="AutoShape 14"/>
          <p:cNvSpPr>
            <a:spLocks noChangeArrowheads="1"/>
          </p:cNvSpPr>
          <p:nvPr/>
        </p:nvSpPr>
        <p:spPr bwMode="auto">
          <a:xfrm>
            <a:off x="7019925" y="2924175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51" name="AutoShape 15"/>
          <p:cNvSpPr>
            <a:spLocks noChangeArrowheads="1"/>
          </p:cNvSpPr>
          <p:nvPr/>
        </p:nvSpPr>
        <p:spPr bwMode="auto">
          <a:xfrm>
            <a:off x="7019925" y="36449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52" name="AutoShape 16"/>
          <p:cNvSpPr>
            <a:spLocks noChangeArrowheads="1"/>
          </p:cNvSpPr>
          <p:nvPr/>
        </p:nvSpPr>
        <p:spPr bwMode="auto">
          <a:xfrm>
            <a:off x="8243888" y="2205038"/>
            <a:ext cx="433387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53" name="AutoShape 17"/>
          <p:cNvSpPr>
            <a:spLocks noChangeArrowheads="1"/>
          </p:cNvSpPr>
          <p:nvPr/>
        </p:nvSpPr>
        <p:spPr bwMode="auto">
          <a:xfrm>
            <a:off x="8243888" y="2924175"/>
            <a:ext cx="433387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1154" name="AutoShape 18"/>
          <p:cNvSpPr>
            <a:spLocks noChangeArrowheads="1"/>
          </p:cNvSpPr>
          <p:nvPr/>
        </p:nvSpPr>
        <p:spPr bwMode="auto">
          <a:xfrm>
            <a:off x="8243888" y="3716338"/>
            <a:ext cx="433387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2959" name="Object 19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3" name="公式" r:id="rId3" imgW="914400" imgH="711200" progId="Equation.3">
                  <p:embed/>
                </p:oleObj>
              </mc:Choice>
              <mc:Fallback>
                <p:oleObj name="公式" r:id="rId3" imgW="914400" imgH="711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0" name="Object 20"/>
          <p:cNvGraphicFramePr>
            <a:graphicFrameLocks noChangeAspect="1"/>
          </p:cNvGraphicFramePr>
          <p:nvPr/>
        </p:nvGraphicFramePr>
        <p:xfrm>
          <a:off x="3276600" y="2133600"/>
          <a:ext cx="55991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4" name="公式" r:id="rId5" imgW="1778000" imgH="711200" progId="Equation.3">
                  <p:embed/>
                </p:oleObj>
              </mc:Choice>
              <mc:Fallback>
                <p:oleObj name="公式" r:id="rId5" imgW="1778000" imgH="711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5991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6875463" y="2205038"/>
            <a:ext cx="792162" cy="6492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6875463" y="3644900"/>
            <a:ext cx="792162" cy="649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8172450" y="2205038"/>
            <a:ext cx="503238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8172450" y="3716338"/>
            <a:ext cx="503238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" name="圆角矩形 21"/>
          <p:cNvSpPr>
            <a:spLocks noChangeArrowheads="1"/>
          </p:cNvSpPr>
          <p:nvPr/>
        </p:nvSpPr>
        <p:spPr bwMode="auto">
          <a:xfrm>
            <a:off x="6227763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2966" name="Object 4"/>
          <p:cNvGraphicFramePr>
            <a:graphicFrameLocks noChangeAspect="1"/>
          </p:cNvGraphicFramePr>
          <p:nvPr/>
        </p:nvGraphicFramePr>
        <p:xfrm>
          <a:off x="4787900" y="4437063"/>
          <a:ext cx="2319338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5" name="公式" r:id="rId7" imgW="736600" imgH="711200" progId="Equation.3">
                  <p:embed/>
                </p:oleObj>
              </mc:Choice>
              <mc:Fallback>
                <p:oleObj name="公式" r:id="rId7" imgW="7366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437063"/>
                        <a:ext cx="2319338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13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13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13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31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31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1143" grpId="0" animBg="1"/>
      <p:bldP spid="7131144" grpId="0" animBg="1"/>
      <p:bldP spid="7131145" grpId="0" animBg="1"/>
      <p:bldP spid="7131146" grpId="0" animBg="1"/>
      <p:bldP spid="7131147" grpId="0" animBg="1"/>
      <p:bldP spid="7131148" grpId="0" animBg="1"/>
      <p:bldP spid="7131149" grpId="0" animBg="1"/>
      <p:bldP spid="7131150" grpId="0" animBg="1"/>
      <p:bldP spid="7131151" grpId="0" animBg="1"/>
      <p:bldP spid="7131152" grpId="0" animBg="1"/>
      <p:bldP spid="7131153" grpId="0" animBg="1"/>
      <p:bldP spid="7131154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08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定理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设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m×n </a:t>
            </a:r>
            <a:r>
              <a:rPr lang="zh-CN" altLang="en-US" sz="3600" b="1" smtClean="0">
                <a:latin typeface="Times New Roman" pitchFamily="18" charset="0"/>
              </a:rPr>
              <a:t>矩阵</a:t>
            </a:r>
            <a:r>
              <a:rPr lang="en-US" altLang="zh-CN" sz="3600" b="1" smtClean="0">
                <a:latin typeface="Times New Roman" pitchFamily="18" charset="0"/>
              </a:rPr>
              <a:t>,  B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n×m </a:t>
            </a:r>
            <a:r>
              <a:rPr lang="zh-CN" altLang="en-US" sz="3600" b="1" smtClean="0">
                <a:latin typeface="Times New Roman" pitchFamily="18" charset="0"/>
              </a:rPr>
              <a:t>矩阵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推论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I </a:t>
            </a:r>
            <a:r>
              <a:rPr lang="en-US" altLang="zh-CN" sz="3600" smtClean="0">
                <a:sym typeface="MT Extra" pitchFamily="18" charset="2"/>
              </a:rPr>
              <a:t>–</a:t>
            </a:r>
            <a:r>
              <a:rPr lang="en-US" altLang="zh-CN" sz="3600" b="1" smtClean="0">
                <a:latin typeface="Times New Roman" pitchFamily="18" charset="0"/>
              </a:rPr>
              <a:t> A B </a:t>
            </a:r>
            <a:r>
              <a:rPr lang="zh-CN" altLang="en-US" sz="3600" b="1" smtClean="0">
                <a:latin typeface="Times New Roman" pitchFamily="18" charset="0"/>
              </a:rPr>
              <a:t>可逆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I </a:t>
            </a:r>
            <a:r>
              <a:rPr lang="en-US" altLang="zh-CN" sz="3600" smtClean="0">
                <a:sym typeface="MT Extra" pitchFamily="18" charset="2"/>
              </a:rPr>
              <a:t>– </a:t>
            </a:r>
            <a:r>
              <a:rPr lang="en-US" altLang="zh-CN" sz="3600" b="1" smtClean="0">
                <a:latin typeface="Times New Roman" pitchFamily="18" charset="0"/>
              </a:rPr>
              <a:t>B A </a:t>
            </a:r>
            <a:r>
              <a:rPr lang="zh-CN" altLang="en-US" sz="3600" b="1" smtClean="0">
                <a:latin typeface="Times New Roman" pitchFamily="18" charset="0"/>
              </a:rPr>
              <a:t>也可逆</a:t>
            </a:r>
            <a:r>
              <a:rPr lang="en-US" altLang="zh-CN" sz="3600" b="1" smtClean="0">
                <a:latin typeface="Times New Roman" pitchFamily="18" charset="0"/>
              </a:rPr>
              <a:t>.   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</a:t>
            </a:r>
            <a:r>
              <a:rPr lang="en-US" altLang="zh-CN" sz="3600" b="1" smtClean="0">
                <a:solidFill>
                  <a:schemeClr val="accent2"/>
                </a:solidFill>
                <a:latin typeface="Times New Roman" pitchFamily="18" charset="0"/>
              </a:rPr>
              <a:t>I </a:t>
            </a:r>
            <a:r>
              <a:rPr lang="en-US" altLang="zh-CN" sz="3600" smtClean="0">
                <a:solidFill>
                  <a:schemeClr val="accent2"/>
                </a:solidFill>
                <a:sym typeface="MT Extra" pitchFamily="18" charset="2"/>
              </a:rPr>
              <a:t>– </a:t>
            </a:r>
            <a:r>
              <a:rPr lang="en-US" altLang="zh-CN" sz="3600" b="1" smtClean="0">
                <a:solidFill>
                  <a:schemeClr val="accent2"/>
                </a:solidFill>
                <a:latin typeface="Times New Roman" pitchFamily="18" charset="0"/>
              </a:rPr>
              <a:t>B A </a:t>
            </a:r>
            <a:r>
              <a:rPr lang="zh-CN" altLang="en-US" sz="3600" b="1" smtClean="0">
                <a:solidFill>
                  <a:schemeClr val="accent2"/>
                </a:solidFill>
                <a:latin typeface="Times New Roman" pitchFamily="18" charset="0"/>
              </a:rPr>
              <a:t>的逆是什么</a:t>
            </a:r>
            <a:r>
              <a:rPr lang="en-US" altLang="zh-CN" sz="3600" b="1" smtClean="0">
                <a:solidFill>
                  <a:schemeClr val="accent2"/>
                </a:solidFill>
                <a:latin typeface="Times New Roman" pitchFamily="18" charset="0"/>
              </a:rPr>
              <a:t>?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305155" name="Object 3"/>
          <p:cNvGraphicFramePr>
            <a:graphicFrameLocks noChangeAspect="1"/>
          </p:cNvGraphicFramePr>
          <p:nvPr/>
        </p:nvGraphicFramePr>
        <p:xfrm>
          <a:off x="1979613" y="2852738"/>
          <a:ext cx="523398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78" name="公式" r:id="rId3" imgW="1548728" imgH="215806" progId="Equation.3">
                  <p:embed/>
                </p:oleObj>
              </mc:Choice>
              <mc:Fallback>
                <p:oleObj name="公式" r:id="rId3" imgW="1548728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852738"/>
                        <a:ext cx="5233987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6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16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6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6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6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6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B </a:t>
            </a:r>
            <a:r>
              <a:rPr lang="zh-CN" altLang="en-US" b="1" dirty="0" smtClean="0">
                <a:latin typeface="Times New Roman" pitchFamily="18" charset="0"/>
              </a:rPr>
              <a:t>可逆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问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dirty="0" smtClean="0">
                <a:sym typeface="MT Extra" pitchFamily="18" charset="2"/>
              </a:rPr>
              <a:t>– </a:t>
            </a:r>
            <a:r>
              <a:rPr lang="en-US" altLang="zh-CN" b="1" dirty="0" smtClean="0">
                <a:latin typeface="Times New Roman" pitchFamily="18" charset="0"/>
              </a:rPr>
              <a:t>B A </a:t>
            </a:r>
            <a:r>
              <a:rPr lang="zh-CN" altLang="en-US" b="1" dirty="0" smtClean="0">
                <a:latin typeface="Times New Roman" pitchFamily="18" charset="0"/>
              </a:rPr>
              <a:t>是否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一定可逆 </a:t>
            </a:r>
            <a:r>
              <a:rPr lang="en-US" altLang="zh-CN" b="1" dirty="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注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zh-CN" altLang="en-US" b="1" dirty="0" smtClean="0">
                <a:latin typeface="Times New Roman" pitchFamily="18" charset="0"/>
              </a:rPr>
              <a:t>逆矩阵的构造不容易想到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99592" y="2861072"/>
                <a:ext cx="5720284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𝒃𝒂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𝒃𝒂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𝒃𝒂𝒃𝒂</m:t>
                      </m:r>
                      <m:r>
                        <a:rPr lang="en-US" altLang="zh-CN" b="1" i="1" smtClean="0">
                          <a:latin typeface="Cambria Math"/>
                        </a:rPr>
                        <m:t>+⋯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861072"/>
                <a:ext cx="5720284" cy="101752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39752" y="4149080"/>
                <a:ext cx="59255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𝒃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𝒂𝒃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𝒂𝒃𝒂𝒃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+⋯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149080"/>
                <a:ext cx="5925533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9752" y="5115768"/>
                <a:ext cx="4026680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𝒃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𝒂𝒃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15768"/>
                <a:ext cx="4026680" cy="5959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推论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B </a:t>
            </a:r>
            <a:r>
              <a:rPr lang="zh-CN" altLang="en-US" b="1" dirty="0" smtClean="0">
                <a:latin typeface="Times New Roman" pitchFamily="18" charset="0"/>
              </a:rPr>
              <a:t>可逆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dirty="0" smtClean="0">
                <a:sym typeface="MT Extra" pitchFamily="18" charset="2"/>
              </a:rPr>
              <a:t>– </a:t>
            </a:r>
            <a:r>
              <a:rPr lang="en-US" altLang="zh-CN" b="1" dirty="0" smtClean="0">
                <a:latin typeface="Times New Roman" pitchFamily="18" charset="0"/>
              </a:rPr>
              <a:t>B A </a:t>
            </a:r>
            <a:r>
              <a:rPr lang="zh-CN" altLang="en-US" b="1" dirty="0" smtClean="0">
                <a:latin typeface="Times New Roman" pitchFamily="18" charset="0"/>
              </a:rPr>
              <a:t>也可逆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且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验证</a:t>
            </a:r>
            <a:r>
              <a:rPr lang="en-US" altLang="zh-CN" b="1" dirty="0" smtClean="0">
                <a:latin typeface="Times New Roman" pitchFamily="18" charset="0"/>
              </a:rPr>
              <a:t>: 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7183364" name="Object 4"/>
          <p:cNvGraphicFramePr>
            <a:graphicFrameLocks noChangeAspect="1"/>
          </p:cNvGraphicFramePr>
          <p:nvPr/>
        </p:nvGraphicFramePr>
        <p:xfrm>
          <a:off x="1531938" y="3519488"/>
          <a:ext cx="62071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2" name="公式" r:id="rId3" imgW="2108200" imgH="228600" progId="Equation.3">
                  <p:embed/>
                </p:oleObj>
              </mc:Choice>
              <mc:Fallback>
                <p:oleObj name="公式" r:id="rId3" imgW="2108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3519488"/>
                        <a:ext cx="620712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365" name="Object 5"/>
          <p:cNvGraphicFramePr>
            <a:graphicFrameLocks noChangeAspect="1"/>
          </p:cNvGraphicFramePr>
          <p:nvPr/>
        </p:nvGraphicFramePr>
        <p:xfrm>
          <a:off x="1042988" y="4508500"/>
          <a:ext cx="720566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3" name="公式" r:id="rId5" imgW="2400300" imgH="241300" progId="Equation.3">
                  <p:embed/>
                </p:oleObj>
              </mc:Choice>
              <mc:Fallback>
                <p:oleObj name="公式" r:id="rId5" imgW="24003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08500"/>
                        <a:ext cx="7205662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366" name="Object 6"/>
          <p:cNvGraphicFramePr>
            <a:graphicFrameLocks noChangeAspect="1"/>
          </p:cNvGraphicFramePr>
          <p:nvPr/>
        </p:nvGraphicFramePr>
        <p:xfrm>
          <a:off x="1116013" y="5516563"/>
          <a:ext cx="367823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4" name="公式" r:id="rId7" imgW="1256755" imgH="215806" progId="Equation.3">
                  <p:embed/>
                </p:oleObj>
              </mc:Choice>
              <mc:Fallback>
                <p:oleObj name="公式" r:id="rId7" imgW="1256755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516563"/>
                        <a:ext cx="3678237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367" name="Freeform 7"/>
          <p:cNvSpPr>
            <a:spLocks/>
          </p:cNvSpPr>
          <p:nvPr/>
        </p:nvSpPr>
        <p:spPr bwMode="auto">
          <a:xfrm rot="-446155">
            <a:off x="6516688" y="1557338"/>
            <a:ext cx="2232025" cy="1739900"/>
          </a:xfrm>
          <a:custGeom>
            <a:avLst/>
            <a:gdLst>
              <a:gd name="T0" fmla="*/ 0 w 1406"/>
              <a:gd name="T1" fmla="*/ 2147483647 h 1096"/>
              <a:gd name="T2" fmla="*/ 2147483647 w 1406"/>
              <a:gd name="T3" fmla="*/ 2147483647 h 1096"/>
              <a:gd name="T4" fmla="*/ 2147483647 w 1406"/>
              <a:gd name="T5" fmla="*/ 0 h 1096"/>
              <a:gd name="T6" fmla="*/ 0 60000 65536"/>
              <a:gd name="T7" fmla="*/ 0 60000 65536"/>
              <a:gd name="T8" fmla="*/ 0 60000 65536"/>
              <a:gd name="T9" fmla="*/ 0 w 1406"/>
              <a:gd name="T10" fmla="*/ 0 h 1096"/>
              <a:gd name="T11" fmla="*/ 1406 w 1406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06" h="1096">
                <a:moveTo>
                  <a:pt x="0" y="589"/>
                </a:moveTo>
                <a:cubicBezTo>
                  <a:pt x="87" y="842"/>
                  <a:pt x="174" y="1096"/>
                  <a:pt x="408" y="998"/>
                </a:cubicBezTo>
                <a:cubicBezTo>
                  <a:pt x="642" y="900"/>
                  <a:pt x="1024" y="450"/>
                  <a:pt x="1406" y="0"/>
                </a:cubicBezTo>
              </a:path>
            </a:pathLst>
          </a:custGeom>
          <a:noFill/>
          <a:ln w="539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5148263" y="1844675"/>
            <a:ext cx="2232025" cy="649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07208" name="Object 3"/>
          <p:cNvGraphicFramePr>
            <a:graphicFrameLocks noChangeAspect="1"/>
          </p:cNvGraphicFramePr>
          <p:nvPr/>
        </p:nvGraphicFramePr>
        <p:xfrm>
          <a:off x="1331913" y="1844675"/>
          <a:ext cx="64674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5" name="公式" r:id="rId9" imgW="2260600" imgH="241300" progId="Equation.3">
                  <p:embed/>
                </p:oleObj>
              </mc:Choice>
              <mc:Fallback>
                <p:oleObj name="公式" r:id="rId9" imgW="22606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44675"/>
                        <a:ext cx="64674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424736" y="2686052"/>
            <a:ext cx="19442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改号拉</a:t>
            </a:r>
            <a:r>
              <a:rPr lang="zh-CN" altLang="en-US" sz="2800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83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83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83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1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18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18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8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367" grpId="0" animBg="1"/>
      <p:bldP spid="8" grpId="0" animBg="1"/>
      <p:bldP spid="9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4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1752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  <a:r>
              <a:rPr lang="zh-CN" altLang="en-US" b="1" dirty="0" smtClean="0">
                <a:latin typeface="Times New Roman" pitchFamily="18" charset="0"/>
              </a:rPr>
              <a:t>求矩阵的逆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提示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54045" y="1615851"/>
                <a:ext cx="6678751" cy="202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𝐄</m:t>
                      </m:r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045" y="1615851"/>
                <a:ext cx="6678751" cy="2021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59560" y="822524"/>
                <a:ext cx="2923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 smtClean="0"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60" y="822524"/>
                <a:ext cx="292342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6936" y="4365104"/>
                <a:ext cx="8712968" cy="2022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𝐄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⋯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6" y="4365104"/>
                <a:ext cx="8712968" cy="20226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4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04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04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2908052" y="4077072"/>
            <a:ext cx="4752528" cy="1512168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620688"/>
            <a:ext cx="8229600" cy="52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 b="1" kern="0" smtClean="0">
                <a:latin typeface="Times New Roman" pitchFamily="18" charset="0"/>
              </a:rPr>
              <a:t>定理 </a:t>
            </a:r>
            <a:r>
              <a:rPr kumimoji="0" lang="en-US" altLang="zh-CN" b="1" kern="0" smtClean="0">
                <a:latin typeface="Times New Roman" pitchFamily="18" charset="0"/>
              </a:rPr>
              <a:t>( Binet-Cauchy </a:t>
            </a:r>
            <a:r>
              <a:rPr kumimoji="0" lang="zh-CN" altLang="en-US" b="1" kern="0" smtClean="0">
                <a:latin typeface="Times New Roman" pitchFamily="18" charset="0"/>
              </a:rPr>
              <a:t>公式 </a:t>
            </a:r>
            <a:r>
              <a:rPr kumimoji="0" lang="en-US" altLang="zh-CN" b="1" kern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 b="1" kern="0" smtClean="0">
                <a:latin typeface="Times New Roman" pitchFamily="18" charset="0"/>
              </a:rPr>
              <a:t>设 </a:t>
            </a:r>
            <a:r>
              <a:rPr kumimoji="0" lang="en-US" altLang="zh-CN" b="1" kern="0" smtClean="0">
                <a:latin typeface="Times New Roman" pitchFamily="18" charset="0"/>
              </a:rPr>
              <a:t>A </a:t>
            </a:r>
            <a:r>
              <a:rPr kumimoji="0" lang="zh-CN" altLang="en-US" b="1" kern="0" smtClean="0">
                <a:latin typeface="Times New Roman" pitchFamily="18" charset="0"/>
              </a:rPr>
              <a:t>是 </a:t>
            </a:r>
            <a:r>
              <a:rPr kumimoji="0" lang="en-US" altLang="zh-CN" b="1" kern="0" smtClean="0">
                <a:latin typeface="Times New Roman" pitchFamily="18" charset="0"/>
              </a:rPr>
              <a:t>m </a:t>
            </a:r>
            <a:r>
              <a:rPr kumimoji="0" lang="en-US" altLang="zh-CN" b="1" kern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kumimoji="0" lang="en-US" altLang="zh-CN" b="1" kern="0" smtClean="0">
                <a:latin typeface="Times New Roman" pitchFamily="18" charset="0"/>
              </a:rPr>
              <a:t> n </a:t>
            </a:r>
            <a:r>
              <a:rPr kumimoji="0" lang="zh-CN" altLang="en-US" b="1" kern="0" smtClean="0">
                <a:latin typeface="Times New Roman" pitchFamily="18" charset="0"/>
              </a:rPr>
              <a:t>矩阵 </a:t>
            </a:r>
            <a:r>
              <a:rPr kumimoji="0" lang="en-US" altLang="zh-CN" b="1" kern="0" smtClean="0">
                <a:latin typeface="Times New Roman" pitchFamily="18" charset="0"/>
              </a:rPr>
              <a:t>,  B </a:t>
            </a:r>
            <a:r>
              <a:rPr kumimoji="0" lang="zh-CN" altLang="en-US" b="1" kern="0" smtClean="0">
                <a:latin typeface="Times New Roman" pitchFamily="18" charset="0"/>
              </a:rPr>
              <a:t>是 </a:t>
            </a:r>
            <a:r>
              <a:rPr kumimoji="0" lang="en-US" altLang="zh-CN" b="1" kern="0" smtClean="0">
                <a:latin typeface="Times New Roman" pitchFamily="18" charset="0"/>
              </a:rPr>
              <a:t>n </a:t>
            </a:r>
            <a:r>
              <a:rPr kumimoji="0" lang="en-US" altLang="zh-CN" b="1" kern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kumimoji="0" lang="en-US" altLang="zh-CN" b="1" kern="0" smtClean="0">
                <a:latin typeface="Times New Roman" pitchFamily="18" charset="0"/>
              </a:rPr>
              <a:t> m </a:t>
            </a:r>
            <a:r>
              <a:rPr kumimoji="0" lang="zh-CN" altLang="en-US" b="1" kern="0" smtClean="0">
                <a:latin typeface="Times New Roman" pitchFamily="18" charset="0"/>
              </a:rPr>
              <a:t>矩阵 </a:t>
            </a:r>
            <a:r>
              <a:rPr kumimoji="0" lang="en-US" altLang="zh-CN" b="1" kern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b="1" kern="0" smtClean="0">
                <a:latin typeface="Times New Roman" pitchFamily="18" charset="0"/>
              </a:rPr>
              <a:t>1) </a:t>
            </a:r>
            <a:r>
              <a:rPr kumimoji="0" lang="zh-CN" altLang="en-US" b="1" kern="0" smtClean="0">
                <a:latin typeface="Times New Roman" pitchFamily="18" charset="0"/>
              </a:rPr>
              <a:t>若 </a:t>
            </a:r>
            <a:r>
              <a:rPr kumimoji="0" lang="en-US" altLang="zh-CN" b="1" kern="0" smtClean="0">
                <a:latin typeface="Times New Roman" pitchFamily="18" charset="0"/>
              </a:rPr>
              <a:t>m &gt; n , </a:t>
            </a:r>
            <a:r>
              <a:rPr kumimoji="0" lang="zh-CN" altLang="en-US" b="1" kern="0" smtClean="0">
                <a:latin typeface="Times New Roman" pitchFamily="18" charset="0"/>
              </a:rPr>
              <a:t>则 </a:t>
            </a:r>
            <a:r>
              <a:rPr kumimoji="0" lang="en-US" altLang="zh-CN" b="1" kern="0" smtClean="0">
                <a:latin typeface="Times New Roman" pitchFamily="18" charset="0"/>
              </a:rPr>
              <a:t>| AB | = 0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b="1" kern="0" smtClean="0">
                <a:latin typeface="Times New Roman" pitchFamily="18" charset="0"/>
              </a:rPr>
              <a:t>2) </a:t>
            </a:r>
            <a:r>
              <a:rPr kumimoji="0" lang="zh-CN" altLang="en-US" b="1" kern="0" smtClean="0">
                <a:latin typeface="Times New Roman" pitchFamily="18" charset="0"/>
              </a:rPr>
              <a:t>若 </a:t>
            </a:r>
            <a:r>
              <a:rPr kumimoji="0" lang="en-US" altLang="zh-CN" b="1" kern="0" smtClean="0">
                <a:latin typeface="Times New Roman" pitchFamily="18" charset="0"/>
              </a:rPr>
              <a:t>m </a:t>
            </a:r>
            <a:r>
              <a:rPr kumimoji="0" lang="en-US" altLang="zh-CN" b="1" kern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en-US" altLang="zh-CN" b="1" kern="0" smtClean="0">
                <a:latin typeface="Times New Roman" pitchFamily="18" charset="0"/>
              </a:rPr>
              <a:t> n , </a:t>
            </a:r>
            <a:r>
              <a:rPr kumimoji="0" lang="zh-CN" altLang="en-US" b="1" kern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 b="1" kern="0" smtClean="0">
                <a:latin typeface="Times New Roman" pitchFamily="18" charset="0"/>
              </a:rPr>
              <a:t>     </a:t>
            </a:r>
            <a:r>
              <a:rPr kumimoji="0" lang="en-US" altLang="zh-CN" b="1" kern="0" smtClean="0">
                <a:latin typeface="Times New Roman" pitchFamily="18" charset="0"/>
              </a:rPr>
              <a:t>| AB |    =       A </a:t>
            </a:r>
            <a:r>
              <a:rPr kumimoji="0" lang="zh-CN" altLang="en-US" b="1" kern="0" smtClean="0">
                <a:latin typeface="Times New Roman" pitchFamily="18" charset="0"/>
              </a:rPr>
              <a:t>的 </a:t>
            </a:r>
            <a:r>
              <a:rPr kumimoji="0" lang="en-US" altLang="zh-CN" b="1" kern="0" smtClean="0">
                <a:latin typeface="Times New Roman" pitchFamily="18" charset="0"/>
              </a:rPr>
              <a:t>m </a:t>
            </a:r>
            <a:r>
              <a:rPr kumimoji="0" lang="zh-CN" altLang="en-US" b="1" kern="0" smtClean="0">
                <a:latin typeface="Times New Roman" pitchFamily="18" charset="0"/>
              </a:rPr>
              <a:t>阶子式与 </a:t>
            </a:r>
            <a:r>
              <a:rPr kumimoji="0" lang="en-US" altLang="zh-CN" b="1" kern="0" smtClean="0">
                <a:latin typeface="Times New Roman" pitchFamily="18" charset="0"/>
              </a:rPr>
              <a:t>B </a:t>
            </a:r>
            <a:r>
              <a:rPr kumimoji="0" lang="zh-CN" altLang="en-US" b="1" kern="0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 b="1" kern="0" smtClean="0">
                <a:latin typeface="Times New Roman" pitchFamily="18" charset="0"/>
              </a:rPr>
              <a:t>                           </a:t>
            </a:r>
            <a:r>
              <a:rPr kumimoji="0" lang="en-US" altLang="zh-CN" b="1" kern="0" smtClean="0">
                <a:latin typeface="Times New Roman" pitchFamily="18" charset="0"/>
              </a:rPr>
              <a:t>m </a:t>
            </a:r>
            <a:r>
              <a:rPr kumimoji="0" lang="zh-CN" altLang="en-US" b="1" kern="0" smtClean="0">
                <a:latin typeface="Times New Roman" pitchFamily="18" charset="0"/>
              </a:rPr>
              <a:t>阶子式对应乘积之和 </a:t>
            </a:r>
            <a:endParaRPr kumimoji="0" lang="zh-CN" altLang="en-US" b="1" kern="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5092" name="Object 4"/>
          <p:cNvGraphicFramePr>
            <a:graphicFrameLocks noChangeAspect="1"/>
          </p:cNvGraphicFramePr>
          <p:nvPr/>
        </p:nvGraphicFramePr>
        <p:xfrm>
          <a:off x="5724525" y="1125538"/>
          <a:ext cx="2503488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0" name="公式" r:id="rId3" imgW="711200" imgH="457200" progId="Equation.3">
                  <p:embed/>
                </p:oleObj>
              </mc:Choice>
              <mc:Fallback>
                <p:oleObj name="公式" r:id="rId3" imgW="711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125538"/>
                        <a:ext cx="2503488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05093" name="Object 5"/>
          <p:cNvGraphicFramePr>
            <a:graphicFrameLocks noChangeAspect="1"/>
          </p:cNvGraphicFramePr>
          <p:nvPr/>
        </p:nvGraphicFramePr>
        <p:xfrm>
          <a:off x="2700338" y="3213100"/>
          <a:ext cx="2414587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1" name="公式" r:id="rId5" imgW="685800" imgH="457200" progId="Equation.3">
                  <p:embed/>
                </p:oleObj>
              </mc:Choice>
              <mc:Fallback>
                <p:oleObj name="公式" r:id="rId5" imgW="6858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213100"/>
                        <a:ext cx="2414587" cy="161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05094" name="Object 6"/>
          <p:cNvGraphicFramePr>
            <a:graphicFrameLocks noChangeAspect="1"/>
          </p:cNvGraphicFramePr>
          <p:nvPr/>
        </p:nvGraphicFramePr>
        <p:xfrm>
          <a:off x="250825" y="5157788"/>
          <a:ext cx="2698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2" name="公式" r:id="rId7" imgW="889000" imgH="457200" progId="Equation.3">
                  <p:embed/>
                </p:oleObj>
              </mc:Choice>
              <mc:Fallback>
                <p:oleObj name="公式" r:id="rId7" imgW="8890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157788"/>
                        <a:ext cx="26987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05095" name="Rectangle 7"/>
          <p:cNvSpPr>
            <a:spLocks noChangeArrowheads="1"/>
          </p:cNvSpPr>
          <p:nvPr/>
        </p:nvSpPr>
        <p:spPr bwMode="auto">
          <a:xfrm>
            <a:off x="900113" y="1125538"/>
            <a:ext cx="1368425" cy="1582737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05096" name="Rectangle 8"/>
          <p:cNvSpPr>
            <a:spLocks noChangeArrowheads="1"/>
          </p:cNvSpPr>
          <p:nvPr/>
        </p:nvSpPr>
        <p:spPr bwMode="auto">
          <a:xfrm>
            <a:off x="3635375" y="620713"/>
            <a:ext cx="1368425" cy="1582737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05097" name="Rectangle 9"/>
          <p:cNvSpPr>
            <a:spLocks noChangeArrowheads="1"/>
          </p:cNvSpPr>
          <p:nvPr/>
        </p:nvSpPr>
        <p:spPr bwMode="auto">
          <a:xfrm>
            <a:off x="1619250" y="1125538"/>
            <a:ext cx="1368425" cy="1582737"/>
          </a:xfrm>
          <a:prstGeom prst="rect">
            <a:avLst/>
          </a:pr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05098" name="Rectangle 10"/>
          <p:cNvSpPr>
            <a:spLocks noChangeArrowheads="1"/>
          </p:cNvSpPr>
          <p:nvPr/>
        </p:nvSpPr>
        <p:spPr bwMode="auto">
          <a:xfrm>
            <a:off x="3635375" y="1412875"/>
            <a:ext cx="1368425" cy="1582738"/>
          </a:xfrm>
          <a:prstGeom prst="rect">
            <a:avLst/>
          </a:pr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105099" name="Object 11"/>
          <p:cNvGraphicFramePr>
            <a:graphicFrameLocks noChangeAspect="1"/>
          </p:cNvGraphicFramePr>
          <p:nvPr/>
        </p:nvGraphicFramePr>
        <p:xfrm>
          <a:off x="5148263" y="3716338"/>
          <a:ext cx="7143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3" name="公式" r:id="rId9" imgW="202936" imgH="177569" progId="Equation.3">
                  <p:embed/>
                </p:oleObj>
              </mc:Choice>
              <mc:Fallback>
                <p:oleObj name="公式" r:id="rId9" imgW="202936" imgH="17756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716338"/>
                        <a:ext cx="714375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05100" name="Object 12"/>
          <p:cNvGraphicFramePr>
            <a:graphicFrameLocks noChangeAspect="1"/>
          </p:cNvGraphicFramePr>
          <p:nvPr/>
        </p:nvGraphicFramePr>
        <p:xfrm>
          <a:off x="5940425" y="5157788"/>
          <a:ext cx="3046413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4" name="公式" r:id="rId11" imgW="1002865" imgH="457002" progId="Equation.3">
                  <p:embed/>
                </p:oleObj>
              </mc:Choice>
              <mc:Fallback>
                <p:oleObj name="公式" r:id="rId11" imgW="1002865" imgH="45700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157788"/>
                        <a:ext cx="3046413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05101" name="Object 13"/>
          <p:cNvGraphicFramePr>
            <a:graphicFrameLocks noChangeAspect="1"/>
          </p:cNvGraphicFramePr>
          <p:nvPr/>
        </p:nvGraphicFramePr>
        <p:xfrm>
          <a:off x="2916238" y="5157788"/>
          <a:ext cx="30448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5" name="公式" r:id="rId13" imgW="1002865" imgH="457002" progId="Equation.3">
                  <p:embed/>
                </p:oleObj>
              </mc:Choice>
              <mc:Fallback>
                <p:oleObj name="公式" r:id="rId13" imgW="1002865" imgH="45700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157788"/>
                        <a:ext cx="3044825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2" name="Object 14"/>
          <p:cNvGraphicFramePr>
            <a:graphicFrameLocks noChangeAspect="1"/>
          </p:cNvGraphicFramePr>
          <p:nvPr/>
        </p:nvGraphicFramePr>
        <p:xfrm>
          <a:off x="611188" y="1125538"/>
          <a:ext cx="26797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6" name="公式" r:id="rId15" imgW="762000" imgH="457200" progId="Equation.3">
                  <p:embed/>
                </p:oleObj>
              </mc:Choice>
              <mc:Fallback>
                <p:oleObj name="公式" r:id="rId15" imgW="762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25538"/>
                        <a:ext cx="26797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3" name="Object 15"/>
          <p:cNvGraphicFramePr>
            <a:graphicFrameLocks noChangeAspect="1"/>
          </p:cNvGraphicFramePr>
          <p:nvPr/>
        </p:nvGraphicFramePr>
        <p:xfrm>
          <a:off x="3348038" y="620713"/>
          <a:ext cx="1922462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7" name="公式" r:id="rId17" imgW="545863" imgH="710891" progId="Equation.3">
                  <p:embed/>
                </p:oleObj>
              </mc:Choice>
              <mc:Fallback>
                <p:oleObj name="公式" r:id="rId17" imgW="545863" imgH="71089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620713"/>
                        <a:ext cx="1922462" cy="250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05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05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0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05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05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0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05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05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05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05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05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05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0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05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05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05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05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05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05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10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05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05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0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05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05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0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5095" grpId="0" animBg="1"/>
      <p:bldP spid="6105096" grpId="0" animBg="1"/>
      <p:bldP spid="6105097" grpId="0" animBg="1"/>
      <p:bldP spid="610509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346" name="Object 10"/>
          <p:cNvGraphicFramePr>
            <a:graphicFrameLocks noChangeAspect="1"/>
          </p:cNvGraphicFramePr>
          <p:nvPr/>
        </p:nvGraphicFramePr>
        <p:xfrm>
          <a:off x="1166813" y="2589213"/>
          <a:ext cx="2725737" cy="182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18" name="公式" r:id="rId3" imgW="723586" imgH="482391" progId="Equation.3">
                  <p:embed/>
                </p:oleObj>
              </mc:Choice>
              <mc:Fallback>
                <p:oleObj name="公式" r:id="rId3" imgW="723586" imgH="4823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2589213"/>
                        <a:ext cx="2725737" cy="182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499" name="Object 3"/>
          <p:cNvGraphicFramePr>
            <a:graphicFrameLocks noChangeAspect="1"/>
          </p:cNvGraphicFramePr>
          <p:nvPr/>
        </p:nvGraphicFramePr>
        <p:xfrm>
          <a:off x="3802063" y="2589213"/>
          <a:ext cx="3111500" cy="182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19" name="公式" r:id="rId5" imgW="825500" imgH="482600" progId="Equation.3">
                  <p:embed/>
                </p:oleObj>
              </mc:Choice>
              <mc:Fallback>
                <p:oleObj name="公式" r:id="rId5" imgW="8255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2589213"/>
                        <a:ext cx="3111500" cy="182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9"/>
          <p:cNvSpPr>
            <a:spLocks noChangeArrowheads="1"/>
          </p:cNvSpPr>
          <p:nvPr/>
        </p:nvSpPr>
        <p:spPr bwMode="auto">
          <a:xfrm rot="-5400000">
            <a:off x="724694" y="3099594"/>
            <a:ext cx="1368425" cy="585787"/>
          </a:xfrm>
          <a:prstGeom prst="curvedDownArrow">
            <a:avLst>
              <a:gd name="adj1" fmla="val 48949"/>
              <a:gd name="adj2" fmla="val 97876"/>
              <a:gd name="adj3" fmla="val 33333"/>
            </a:avLst>
          </a:prstGeom>
          <a:solidFill>
            <a:srgbClr val="FF000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0" y="3789363"/>
            <a:ext cx="1422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  <a:sym typeface="MT Extra" pitchFamily="18" charset="2"/>
              </a:rPr>
              <a:t>–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倍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234500" name="Object 4"/>
          <p:cNvGraphicFramePr>
            <a:graphicFrameLocks noChangeAspect="1"/>
          </p:cNvGraphicFramePr>
          <p:nvPr/>
        </p:nvGraphicFramePr>
        <p:xfrm>
          <a:off x="7019925" y="2997200"/>
          <a:ext cx="181927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20" name="公式" r:id="rId7" imgW="482391" imgH="253890" progId="Equation.3">
                  <p:embed/>
                </p:oleObj>
              </mc:Choice>
              <mc:Fallback>
                <p:oleObj name="公式" r:id="rId7" imgW="482391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2997200"/>
                        <a:ext cx="1819275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333375"/>
            <a:ext cx="8229600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证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dirty="0">
                <a:solidFill>
                  <a:srgbClr val="000000"/>
                </a:solidFill>
              </a:rPr>
              <a:t>用两种方式计算以下行列式</a:t>
            </a:r>
            <a:endParaRPr lang="zh-CN" altLang="en-US" dirty="0">
              <a:solidFill>
                <a:srgbClr val="000000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法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1: 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作分块行变换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, </a:t>
            </a:r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消去 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4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4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法 </a:t>
            </a:r>
            <a:r>
              <a:rPr lang="en-US" altLang="zh-CN" sz="3600" b="1" smtClean="0">
                <a:latin typeface="Times New Roman" pitchFamily="18" charset="0"/>
              </a:rPr>
              <a:t>2:  </a:t>
            </a:r>
            <a:r>
              <a:rPr lang="zh-CN" altLang="en-US" sz="3600" b="1" smtClean="0">
                <a:latin typeface="Times New Roman" pitchFamily="18" charset="0"/>
              </a:rPr>
              <a:t>按前 </a:t>
            </a:r>
            <a:r>
              <a:rPr lang="en-US" altLang="zh-CN" sz="3600" b="1" smtClean="0">
                <a:latin typeface="Times New Roman" pitchFamily="18" charset="0"/>
              </a:rPr>
              <a:t>m </a:t>
            </a:r>
            <a:r>
              <a:rPr lang="zh-CN" altLang="en-US" sz="3600" b="1" smtClean="0">
                <a:latin typeface="Times New Roman" pitchFamily="18" charset="0"/>
              </a:rPr>
              <a:t>行作 </a:t>
            </a:r>
            <a:r>
              <a:rPr lang="en-US" altLang="zh-CN" sz="3600" b="1" smtClean="0">
                <a:latin typeface="Times New Roman" pitchFamily="18" charset="0"/>
              </a:rPr>
              <a:t>Laplace </a:t>
            </a:r>
            <a:r>
              <a:rPr lang="zh-CN" altLang="en-US" sz="3600" b="1" smtClean="0">
                <a:latin typeface="Times New Roman" pitchFamily="18" charset="0"/>
              </a:rPr>
              <a:t>展开 </a:t>
            </a:r>
            <a:r>
              <a:rPr lang="en-US" altLang="zh-CN" sz="3600" b="1" smtClean="0">
                <a:latin typeface="Times New Roman" pitchFamily="18" charset="0"/>
              </a:rPr>
              <a:t>…</a:t>
            </a:r>
          </a:p>
        </p:txBody>
      </p:sp>
      <p:sp>
        <p:nvSpPr>
          <p:cNvPr id="6415371" name="Rectangle 11"/>
          <p:cNvSpPr>
            <a:spLocks noChangeArrowheads="1"/>
          </p:cNvSpPr>
          <p:nvPr/>
        </p:nvSpPr>
        <p:spPr bwMode="auto">
          <a:xfrm>
            <a:off x="7885113" y="2420938"/>
            <a:ext cx="1079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9388" y="4365625"/>
            <a:ext cx="1368425" cy="7715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r>
              <a:rPr kumimoji="0" lang="en-US" altLang="zh-CN" sz="4400" b="0" kern="0" dirty="0">
                <a:solidFill>
                  <a:srgbClr val="000000"/>
                </a:solidFill>
                <a:latin typeface="Arial"/>
                <a:ea typeface="宋体"/>
                <a:sym typeface="MT Extra" pitchFamily="18" charset="2"/>
              </a:rPr>
              <a:t>– </a:t>
            </a:r>
            <a:r>
              <a:rPr kumimoji="0" lang="en-US" altLang="zh-CN" sz="44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95738" y="2205038"/>
            <a:ext cx="3816350" cy="1331912"/>
          </a:xfrm>
          <a:prstGeom prst="rect">
            <a:avLst/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619250" y="3573463"/>
            <a:ext cx="2305050" cy="270033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14375" name="Object 10"/>
          <p:cNvGraphicFramePr>
            <a:graphicFrameLocks noChangeAspect="1"/>
          </p:cNvGraphicFramePr>
          <p:nvPr/>
        </p:nvGraphicFramePr>
        <p:xfrm>
          <a:off x="1403350" y="2133600"/>
          <a:ext cx="6467475" cy="416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01" name="公式" r:id="rId3" imgW="2171700" imgH="1397000" progId="Equation.3">
                  <p:embed/>
                </p:oleObj>
              </mc:Choice>
              <mc:Fallback>
                <p:oleObj name="公式" r:id="rId3" imgW="2171700" imgH="1397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33600"/>
                        <a:ext cx="6467475" cy="416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995738" y="2205038"/>
            <a:ext cx="1871662" cy="1331912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619250" y="3573463"/>
            <a:ext cx="2305050" cy="2700337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867400" y="3573463"/>
            <a:ext cx="1944688" cy="2663825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15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15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5371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315395" name="Rectangle 11"/>
          <p:cNvSpPr>
            <a:spLocks noChangeArrowheads="1"/>
          </p:cNvSpPr>
          <p:nvPr/>
        </p:nvSpPr>
        <p:spPr bwMode="auto">
          <a:xfrm>
            <a:off x="7885113" y="2420938"/>
            <a:ext cx="1079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9388" y="4365625"/>
            <a:ext cx="1368425" cy="7715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r>
              <a:rPr kumimoji="0" lang="en-US" altLang="zh-CN" sz="4400" b="0" kern="0" dirty="0">
                <a:solidFill>
                  <a:srgbClr val="000000"/>
                </a:solidFill>
                <a:latin typeface="Arial"/>
                <a:ea typeface="宋体"/>
                <a:sym typeface="MT Extra" pitchFamily="18" charset="2"/>
              </a:rPr>
              <a:t>– </a:t>
            </a:r>
            <a:r>
              <a:rPr kumimoji="0" lang="en-US" altLang="zh-CN" sz="44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315397" name="Rectangle 6"/>
          <p:cNvSpPr>
            <a:spLocks noChangeArrowheads="1"/>
          </p:cNvSpPr>
          <p:nvPr/>
        </p:nvSpPr>
        <p:spPr bwMode="auto">
          <a:xfrm>
            <a:off x="3995738" y="2205038"/>
            <a:ext cx="3816350" cy="1331912"/>
          </a:xfrm>
          <a:prstGeom prst="rect">
            <a:avLst/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15398" name="Rectangle 8"/>
          <p:cNvSpPr>
            <a:spLocks noChangeArrowheads="1"/>
          </p:cNvSpPr>
          <p:nvPr/>
        </p:nvSpPr>
        <p:spPr bwMode="auto">
          <a:xfrm>
            <a:off x="1619250" y="3573463"/>
            <a:ext cx="2305050" cy="270033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15399" name="Rectangle 5"/>
          <p:cNvSpPr>
            <a:spLocks noChangeArrowheads="1"/>
          </p:cNvSpPr>
          <p:nvPr/>
        </p:nvSpPr>
        <p:spPr bwMode="auto">
          <a:xfrm>
            <a:off x="3995738" y="2205038"/>
            <a:ext cx="1871662" cy="1331912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15400" name="Rectangle 5"/>
          <p:cNvSpPr>
            <a:spLocks noChangeArrowheads="1"/>
          </p:cNvSpPr>
          <p:nvPr/>
        </p:nvSpPr>
        <p:spPr bwMode="auto">
          <a:xfrm>
            <a:off x="1619250" y="3573463"/>
            <a:ext cx="2305050" cy="2700337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15401" name="Rectangle 5"/>
          <p:cNvSpPr>
            <a:spLocks noChangeArrowheads="1"/>
          </p:cNvSpPr>
          <p:nvPr/>
        </p:nvSpPr>
        <p:spPr bwMode="auto">
          <a:xfrm>
            <a:off x="5867400" y="3573463"/>
            <a:ext cx="1944688" cy="2663825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619250" y="3573463"/>
            <a:ext cx="2305050" cy="1331912"/>
          </a:xfrm>
          <a:prstGeom prst="rect">
            <a:avLst/>
          </a:prstGeom>
          <a:noFill/>
          <a:ln w="635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5940425" y="4941888"/>
            <a:ext cx="1801813" cy="1258887"/>
          </a:xfrm>
          <a:prstGeom prst="roundRect">
            <a:avLst>
              <a:gd name="adj" fmla="val 1666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15404" name="Object 10"/>
          <p:cNvGraphicFramePr>
            <a:graphicFrameLocks noChangeAspect="1"/>
          </p:cNvGraphicFramePr>
          <p:nvPr/>
        </p:nvGraphicFramePr>
        <p:xfrm>
          <a:off x="1403350" y="2133600"/>
          <a:ext cx="6467475" cy="416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50" name="公式" r:id="rId3" imgW="2171700" imgH="1397000" progId="Equation.3">
                  <p:embed/>
                </p:oleObj>
              </mc:Choice>
              <mc:Fallback>
                <p:oleObj name="公式" r:id="rId3" imgW="2171700" imgH="1397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33600"/>
                        <a:ext cx="6467475" cy="416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4072" name="Object 8"/>
          <p:cNvGraphicFramePr>
            <a:graphicFrameLocks noChangeAspect="1"/>
          </p:cNvGraphicFramePr>
          <p:nvPr/>
        </p:nvGraphicFramePr>
        <p:xfrm>
          <a:off x="468313" y="333375"/>
          <a:ext cx="475297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51" name="公式" r:id="rId5" imgW="1676400" imgH="482600" progId="Equation.3">
                  <p:embed/>
                </p:oleObj>
              </mc:Choice>
              <mc:Fallback>
                <p:oleObj name="公式" r:id="rId5" imgW="16764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3375"/>
                        <a:ext cx="4752975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直角双向箭头 15"/>
          <p:cNvSpPr/>
          <p:nvPr/>
        </p:nvSpPr>
        <p:spPr bwMode="auto">
          <a:xfrm>
            <a:off x="3779838" y="3284538"/>
            <a:ext cx="1570037" cy="1427162"/>
          </a:xfrm>
          <a:prstGeom prst="leftUpArrow">
            <a:avLst>
              <a:gd name="adj1" fmla="val 15892"/>
              <a:gd name="adj2" fmla="val 25000"/>
              <a:gd name="adj3" fmla="val 25000"/>
            </a:avLst>
          </a:prstGeom>
          <a:solidFill>
            <a:srgbClr val="00B0F0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7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316419" name="Rectangle 11"/>
          <p:cNvSpPr>
            <a:spLocks noChangeArrowheads="1"/>
          </p:cNvSpPr>
          <p:nvPr/>
        </p:nvSpPr>
        <p:spPr bwMode="auto">
          <a:xfrm>
            <a:off x="7885113" y="2420938"/>
            <a:ext cx="1079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9388" y="4365625"/>
            <a:ext cx="1368425" cy="7715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r>
              <a:rPr kumimoji="0" lang="en-US" altLang="zh-CN" sz="4400" b="0" kern="0" dirty="0">
                <a:solidFill>
                  <a:srgbClr val="000000"/>
                </a:solidFill>
                <a:latin typeface="Arial"/>
                <a:ea typeface="宋体"/>
                <a:sym typeface="MT Extra" pitchFamily="18" charset="2"/>
              </a:rPr>
              <a:t>– </a:t>
            </a:r>
            <a:r>
              <a:rPr kumimoji="0" lang="en-US" altLang="zh-CN" sz="44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316421" name="Rectangle 6"/>
          <p:cNvSpPr>
            <a:spLocks noChangeArrowheads="1"/>
          </p:cNvSpPr>
          <p:nvPr/>
        </p:nvSpPr>
        <p:spPr bwMode="auto">
          <a:xfrm>
            <a:off x="3995738" y="2205038"/>
            <a:ext cx="3816350" cy="1331912"/>
          </a:xfrm>
          <a:prstGeom prst="rect">
            <a:avLst/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16422" name="Rectangle 8"/>
          <p:cNvSpPr>
            <a:spLocks noChangeArrowheads="1"/>
          </p:cNvSpPr>
          <p:nvPr/>
        </p:nvSpPr>
        <p:spPr bwMode="auto">
          <a:xfrm>
            <a:off x="1619250" y="3573463"/>
            <a:ext cx="2305050" cy="270033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16423" name="Rectangle 5"/>
          <p:cNvSpPr>
            <a:spLocks noChangeArrowheads="1"/>
          </p:cNvSpPr>
          <p:nvPr/>
        </p:nvSpPr>
        <p:spPr bwMode="auto">
          <a:xfrm>
            <a:off x="4932363" y="2205038"/>
            <a:ext cx="1871662" cy="1331912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619250" y="4221163"/>
            <a:ext cx="2305050" cy="1331912"/>
          </a:xfrm>
          <a:prstGeom prst="rect">
            <a:avLst/>
          </a:prstGeom>
          <a:noFill/>
          <a:ln w="635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16425" name="Object 8"/>
          <p:cNvGraphicFramePr>
            <a:graphicFrameLocks noChangeAspect="1"/>
          </p:cNvGraphicFramePr>
          <p:nvPr/>
        </p:nvGraphicFramePr>
        <p:xfrm>
          <a:off x="468313" y="333375"/>
          <a:ext cx="4211637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98" name="公式" r:id="rId3" imgW="1485900" imgH="482600" progId="Equation.3">
                  <p:embed/>
                </p:oleObj>
              </mc:Choice>
              <mc:Fallback>
                <p:oleObj name="公式" r:id="rId3" imgW="14859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3375"/>
                        <a:ext cx="4211637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619250" y="3573463"/>
            <a:ext cx="3313113" cy="2700337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804025" y="3573463"/>
            <a:ext cx="1008063" cy="2700337"/>
          </a:xfrm>
          <a:prstGeom prst="rect">
            <a:avLst/>
          </a:prstGeom>
          <a:noFill/>
          <a:ln w="635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auto">
          <a:xfrm>
            <a:off x="3995738" y="3573463"/>
            <a:ext cx="936625" cy="649287"/>
          </a:xfrm>
          <a:prstGeom prst="roundRect">
            <a:avLst>
              <a:gd name="adj" fmla="val 1666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>
            <a:off x="6948488" y="5570538"/>
            <a:ext cx="863600" cy="649287"/>
          </a:xfrm>
          <a:prstGeom prst="roundRect">
            <a:avLst>
              <a:gd name="adj" fmla="val 1666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745099" name="Object 11"/>
          <p:cNvGraphicFramePr>
            <a:graphicFrameLocks noChangeAspect="1"/>
          </p:cNvGraphicFramePr>
          <p:nvPr/>
        </p:nvGraphicFramePr>
        <p:xfrm>
          <a:off x="4714875" y="333375"/>
          <a:ext cx="442912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99" name="公式" r:id="rId5" imgW="1562100" imgH="482600" progId="Equation.3">
                  <p:embed/>
                </p:oleObj>
              </mc:Choice>
              <mc:Fallback>
                <p:oleObj name="公式" r:id="rId5" imgW="1562100" imgH="482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333375"/>
                        <a:ext cx="4429125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31" name="Object 10"/>
          <p:cNvGraphicFramePr>
            <a:graphicFrameLocks noChangeAspect="1"/>
          </p:cNvGraphicFramePr>
          <p:nvPr/>
        </p:nvGraphicFramePr>
        <p:xfrm>
          <a:off x="1403350" y="2133600"/>
          <a:ext cx="6467475" cy="416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00" name="公式" r:id="rId7" imgW="2171700" imgH="1397000" progId="Equation.3">
                  <p:embed/>
                </p:oleObj>
              </mc:Choice>
              <mc:Fallback>
                <p:oleObj name="公式" r:id="rId7" imgW="2171700" imgH="1397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33600"/>
                        <a:ext cx="6467475" cy="416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直角双向箭头 19"/>
          <p:cNvSpPr/>
          <p:nvPr/>
        </p:nvSpPr>
        <p:spPr bwMode="auto">
          <a:xfrm>
            <a:off x="4067175" y="3573463"/>
            <a:ext cx="2219325" cy="1785937"/>
          </a:xfrm>
          <a:prstGeom prst="leftUpArrow">
            <a:avLst>
              <a:gd name="adj1" fmla="val 14728"/>
              <a:gd name="adj2" fmla="val 25000"/>
              <a:gd name="adj3" fmla="val 25000"/>
            </a:avLst>
          </a:prstGeom>
          <a:solidFill>
            <a:srgbClr val="00B0F0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7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45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99046" name="Rectangle 6"/>
          <p:cNvSpPr>
            <a:spLocks noChangeArrowheads="1"/>
          </p:cNvSpPr>
          <p:nvPr/>
        </p:nvSpPr>
        <p:spPr bwMode="auto">
          <a:xfrm>
            <a:off x="3059113" y="2852738"/>
            <a:ext cx="576262" cy="2160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3972" name="Object 7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6" name="公式" r:id="rId3" imgW="1206500" imgH="1143000" progId="Equation.3">
                  <p:embed/>
                </p:oleObj>
              </mc:Choice>
              <mc:Fallback>
                <p:oleObj name="公式" r:id="rId3" imgW="120650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48" name="Object 8"/>
          <p:cNvGraphicFramePr>
            <a:graphicFrameLocks noChangeAspect="1"/>
          </p:cNvGraphicFramePr>
          <p:nvPr/>
        </p:nvGraphicFramePr>
        <p:xfrm>
          <a:off x="3203575" y="2924175"/>
          <a:ext cx="268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7" name="公式" r:id="rId5" imgW="101556" imgH="190417" progId="Equation.3">
                  <p:embed/>
                </p:oleObj>
              </mc:Choice>
              <mc:Fallback>
                <p:oleObj name="公式" r:id="rId5" imgW="101556" imgH="1904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924175"/>
                        <a:ext cx="2682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49" name="Object 9"/>
          <p:cNvGraphicFramePr>
            <a:graphicFrameLocks noChangeAspect="1"/>
          </p:cNvGraphicFramePr>
          <p:nvPr/>
        </p:nvGraphicFramePr>
        <p:xfrm>
          <a:off x="3132138" y="3644900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8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644900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50" name="Object 10"/>
          <p:cNvGraphicFramePr>
            <a:graphicFrameLocks noChangeAspect="1"/>
          </p:cNvGraphicFramePr>
          <p:nvPr/>
        </p:nvGraphicFramePr>
        <p:xfrm>
          <a:off x="3132138" y="44370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9" name="公式" r:id="rId9" imgW="139639" imgH="203112" progId="Equation.3">
                  <p:embed/>
                </p:oleObj>
              </mc:Choice>
              <mc:Fallback>
                <p:oleObj name="公式" r:id="rId9" imgW="13963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4370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51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99052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99053" name="Rectangle 13"/>
          <p:cNvSpPr>
            <a:spLocks noChangeArrowheads="1"/>
          </p:cNvSpPr>
          <p:nvPr/>
        </p:nvSpPr>
        <p:spPr bwMode="auto">
          <a:xfrm>
            <a:off x="6156325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3979" name="Rectangle 14"/>
          <p:cNvSpPr>
            <a:spLocks noChangeArrowheads="1"/>
          </p:cNvSpPr>
          <p:nvPr/>
        </p:nvSpPr>
        <p:spPr bwMode="auto">
          <a:xfrm>
            <a:off x="6948488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3980" name="Rectangle 15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3981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0" name="公式" r:id="rId10" imgW="901309" imgH="850531" progId="Equation.3">
                  <p:embed/>
                </p:oleObj>
              </mc:Choice>
              <mc:Fallback>
                <p:oleObj name="公式" r:id="rId10" imgW="901309" imgH="85053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2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1" name="公式" r:id="rId12" imgW="889000" imgH="1143000" progId="Equation.3">
                  <p:embed/>
                </p:oleObj>
              </mc:Choice>
              <mc:Fallback>
                <p:oleObj name="公式" r:id="rId12" imgW="88900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3" name="Rectangle 2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9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89017E-7 C -0.00399 -0.03908 -0.00798 -0.07792 -0.02552 -0.11838 C -0.04305 -0.15884 -0.07708 -0.22127 -0.10486 -0.24301 C -0.13264 -0.26474 -0.16441 -0.26312 -0.19219 -0.24948 C -0.21996 -0.23584 -0.24583 -0.19838 -0.27153 -0.16069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799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7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93 C -0.00555 -0.07167 -0.01024 -0.14428 -0.02135 -0.20208 C -0.03246 -0.25988 -0.05121 -0.31815 -0.06736 -0.34589 C -0.0835 -0.37364 -0.10243 -0.36925 -0.11823 -0.36902 C -0.13402 -0.36878 -0.14913 -0.36 -0.16267 -0.34381 C -0.17621 -0.32763 -0.18767 -0.29988 -0.19913 -0.27191 " pathEditMode="relative" ptsTypes="aaaaaA">
                                      <p:cBhvr>
                                        <p:cTn id="25" dur="2000" fill="hold"/>
                                        <p:tgtEl>
                                          <p:spTgt spid="3799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79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50289E-6 C -0.00903 -0.12047 -0.01788 -0.24093 -0.02708 -0.31908 C -0.03629 -0.39723 -0.04132 -0.45781 -0.05556 -0.46914 C -0.06979 -0.48047 -0.09132 -0.43376 -0.11285 -0.38682 " pathEditMode="relative" ptsTypes="aaaA">
                                      <p:cBhvr>
                                        <p:cTn id="36" dur="2000" fill="hold"/>
                                        <p:tgtEl>
                                          <p:spTgt spid="3799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79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45" grpId="0" animBg="1"/>
      <p:bldP spid="3799046" grpId="0" animBg="1"/>
      <p:bldP spid="3799051" grpId="0" animBg="1"/>
      <p:bldP spid="3799052" grpId="0" animBg="1"/>
      <p:bldP spid="3799053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42" name="Object 10"/>
          <p:cNvGraphicFramePr>
            <a:graphicFrameLocks noChangeAspect="1"/>
          </p:cNvGraphicFramePr>
          <p:nvPr/>
        </p:nvGraphicFramePr>
        <p:xfrm>
          <a:off x="2987675" y="1341438"/>
          <a:ext cx="2725738" cy="182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2" name="公式" r:id="rId3" imgW="723586" imgH="482391" progId="Equation.3">
                  <p:embed/>
                </p:oleObj>
              </mc:Choice>
              <mc:Fallback>
                <p:oleObj name="公式" r:id="rId3" imgW="723586" imgH="4823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341438"/>
                        <a:ext cx="2725738" cy="182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43" name="Rectangle 3"/>
          <p:cNvSpPr txBox="1">
            <a:spLocks noChangeArrowheads="1"/>
          </p:cNvSpPr>
          <p:nvPr/>
        </p:nvSpPr>
        <p:spPr bwMode="auto">
          <a:xfrm>
            <a:off x="457200" y="333375"/>
            <a:ext cx="8229600" cy="57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法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2: 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按前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行作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Laplace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展开</a:t>
            </a:r>
            <a:endParaRPr lang="en-US" altLang="zh-CN" sz="36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    =  A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与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B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的 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阶子式对应乘积之和</a:t>
            </a:r>
            <a:endParaRPr lang="zh-CN" altLang="en-US" sz="3600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900113" y="4437063"/>
          <a:ext cx="168275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3" name="公式" r:id="rId5" imgW="482391" imgH="253890" progId="Equation.3">
                  <p:embed/>
                </p:oleObj>
              </mc:Choice>
              <mc:Fallback>
                <p:oleObj name="公式" r:id="rId5" imgW="482391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437063"/>
                        <a:ext cx="1682750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132138" y="4581525"/>
            <a:ext cx="180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</a:rPr>
              <a:t>法 </a:t>
            </a: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1 )</a:t>
            </a: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3181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用</a:t>
            </a:r>
            <a:r>
              <a:rPr lang="en-US" altLang="zh-CN" b="1" dirty="0" err="1" smtClean="0">
                <a:latin typeface="Times New Roman" pitchFamily="18" charset="0"/>
              </a:rPr>
              <a:t>Binet</a:t>
            </a:r>
            <a:r>
              <a:rPr lang="en-US" altLang="zh-CN" b="1" dirty="0" smtClean="0">
                <a:latin typeface="Times New Roman" pitchFamily="18" charset="0"/>
              </a:rPr>
              <a:t>-Cauchy </a:t>
            </a:r>
            <a:r>
              <a:rPr lang="zh-CN" altLang="en-US" b="1" dirty="0" smtClean="0">
                <a:latin typeface="Times New Roman" pitchFamily="18" charset="0"/>
              </a:rPr>
              <a:t>公式证 </a:t>
            </a:r>
            <a:r>
              <a:rPr lang="en-US" altLang="zh-CN" b="1" dirty="0" smtClean="0">
                <a:latin typeface="Times New Roman" pitchFamily="18" charset="0"/>
              </a:rPr>
              <a:t>Lagrange </a:t>
            </a:r>
            <a:r>
              <a:rPr lang="zh-CN" altLang="en-US" b="1" dirty="0" smtClean="0">
                <a:latin typeface="Times New Roman" pitchFamily="18" charset="0"/>
              </a:rPr>
              <a:t>恒等式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sp>
        <p:nvSpPr>
          <p:cNvPr id="6401033" name="Rectangle 9"/>
          <p:cNvSpPr>
            <a:spLocks noChangeArrowheads="1"/>
          </p:cNvSpPr>
          <p:nvPr/>
        </p:nvSpPr>
        <p:spPr bwMode="auto">
          <a:xfrm rot="-5400000">
            <a:off x="1985169" y="2702719"/>
            <a:ext cx="4619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=</a:t>
            </a:r>
          </a:p>
        </p:txBody>
      </p:sp>
      <p:sp>
        <p:nvSpPr>
          <p:cNvPr id="6401035" name="Rectangle 11"/>
          <p:cNvSpPr>
            <a:spLocks noChangeArrowheads="1"/>
          </p:cNvSpPr>
          <p:nvPr/>
        </p:nvSpPr>
        <p:spPr bwMode="auto">
          <a:xfrm rot="-5400000">
            <a:off x="6882607" y="2702719"/>
            <a:ext cx="4619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=</a:t>
            </a:r>
          </a:p>
        </p:txBody>
      </p:sp>
      <p:sp>
        <p:nvSpPr>
          <p:cNvPr id="6401037" name="AutoShape 13"/>
          <p:cNvSpPr>
            <a:spLocks noChangeArrowheads="1"/>
          </p:cNvSpPr>
          <p:nvPr/>
        </p:nvSpPr>
        <p:spPr bwMode="auto">
          <a:xfrm>
            <a:off x="4215842" y="4091149"/>
            <a:ext cx="1368152" cy="1008000"/>
          </a:xfrm>
          <a:prstGeom prst="roundRect">
            <a:avLst>
              <a:gd name="adj" fmla="val 6616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01038" name="AutoShape 14"/>
          <p:cNvSpPr>
            <a:spLocks noChangeArrowheads="1"/>
          </p:cNvSpPr>
          <p:nvPr/>
        </p:nvSpPr>
        <p:spPr bwMode="auto">
          <a:xfrm>
            <a:off x="7264052" y="3655760"/>
            <a:ext cx="1368152" cy="1008000"/>
          </a:xfrm>
          <a:prstGeom prst="roundRect">
            <a:avLst>
              <a:gd name="adj" fmla="val 6616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01040" name="AutoShape 16"/>
          <p:cNvSpPr>
            <a:spLocks noChangeArrowheads="1"/>
          </p:cNvSpPr>
          <p:nvPr/>
        </p:nvSpPr>
        <p:spPr bwMode="auto">
          <a:xfrm>
            <a:off x="5622714" y="4091149"/>
            <a:ext cx="1354460" cy="1008000"/>
          </a:xfrm>
          <a:prstGeom prst="roundRect">
            <a:avLst>
              <a:gd name="adj" fmla="val 6616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401041" name="AutoShape 17"/>
          <p:cNvSpPr>
            <a:spLocks noChangeArrowheads="1"/>
          </p:cNvSpPr>
          <p:nvPr/>
        </p:nvSpPr>
        <p:spPr bwMode="auto">
          <a:xfrm>
            <a:off x="7248896" y="4725144"/>
            <a:ext cx="1344960" cy="1008000"/>
          </a:xfrm>
          <a:prstGeom prst="roundRect">
            <a:avLst>
              <a:gd name="adj" fmla="val 6616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73995" y="3761326"/>
                <a:ext cx="5425010" cy="175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80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995" y="3761326"/>
                <a:ext cx="5425010" cy="17520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1520" y="3412360"/>
                <a:ext cx="3359894" cy="2502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sub/>
                                      <m:sup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800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800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800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sub/>
                                      <m:sup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412360"/>
                <a:ext cx="3359894" cy="25028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3446" y="1385711"/>
                <a:ext cx="6084168" cy="1362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46" y="1385711"/>
                <a:ext cx="6084168" cy="13627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870799" y="1488431"/>
                <a:ext cx="3125750" cy="1260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altLang="zh-CN" sz="2800" b="1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𝒋</m:t>
                          </m:r>
                          <m: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800" i="1" smtClean="0">
                                          <a:latin typeface="Cambria Math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𝒋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1" i="1" smtClean="0">
                                                <a:latin typeface="Cambria Math"/>
                                              </a:rPr>
                                              <m:t>𝒋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799" y="1488431"/>
                <a:ext cx="3125750" cy="12600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1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0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0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0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0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0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0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0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0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0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0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0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0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0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0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0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0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1033" grpId="0"/>
      <p:bldP spid="6401035" grpId="0"/>
      <p:bldP spid="6401037" grpId="0" animBg="1"/>
      <p:bldP spid="6401038" grpId="0" animBg="1"/>
      <p:bldP spid="6401040" grpId="0" animBg="1"/>
      <p:bldP spid="6401041" grpId="0" animBg="1"/>
      <p:bldP spid="2" grpId="0"/>
      <p:bldP spid="3" grpId="0"/>
      <p:bldP spid="6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</a:rPr>
              <a:t>问题</a:t>
            </a:r>
            <a:r>
              <a:rPr lang="en-US" altLang="zh-CN" b="1" smtClean="0">
                <a:solidFill>
                  <a:schemeClr val="tx1"/>
                </a:solidFill>
                <a:latin typeface="Times New Roman" pitchFamily="18" charset="0"/>
              </a:rPr>
              <a:t>:</a:t>
            </a:r>
            <a:r>
              <a:rPr lang="en-US" altLang="zh-CN" b="1" smtClean="0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67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dirty="0" smtClean="0"/>
              <a:t>   </a:t>
            </a:r>
            <a:r>
              <a:rPr lang="zh-CN" altLang="en-US" sz="2800" b="1" dirty="0" smtClean="0">
                <a:latin typeface="Times New Roman" pitchFamily="18" charset="0"/>
              </a:rPr>
              <a:t>计算两个复数的乘积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</a:rPr>
              <a:t>a + b </a:t>
            </a:r>
            <a:r>
              <a:rPr lang="en-US" altLang="zh-CN" sz="2800" b="1" i="1" dirty="0" err="1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</a:rPr>
              <a:t> ) ( </a:t>
            </a:r>
            <a:r>
              <a:rPr lang="en-US" altLang="zh-CN" sz="2800" b="1" i="1" dirty="0" smtClean="0">
                <a:latin typeface="Times New Roman" pitchFamily="18" charset="0"/>
              </a:rPr>
              <a:t>c + d </a:t>
            </a:r>
            <a:r>
              <a:rPr lang="en-US" altLang="zh-CN" sz="2800" b="1" i="1" dirty="0" err="1" smtClean="0">
                <a:latin typeface="Times New Roman" pitchFamily="18" charset="0"/>
              </a:rPr>
              <a:t>i</a:t>
            </a:r>
            <a:r>
              <a:rPr lang="en-US" altLang="zh-CN" sz="2800" b="1" i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) ,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( </a:t>
            </a:r>
            <a:r>
              <a:rPr lang="zh-CN" altLang="en-US" sz="2800" b="1" dirty="0" smtClean="0">
                <a:latin typeface="Times New Roman" pitchFamily="18" charset="0"/>
              </a:rPr>
              <a:t>即已知 </a:t>
            </a:r>
            <a:r>
              <a:rPr lang="en-US" altLang="zh-CN" sz="2800" b="1" i="1" dirty="0" smtClean="0">
                <a:latin typeface="Times New Roman" pitchFamily="18" charset="0"/>
              </a:rPr>
              <a:t>a , b , c , d </a:t>
            </a:r>
            <a:r>
              <a:rPr lang="en-US" altLang="zh-CN" sz="2800" b="1" dirty="0" smtClean="0">
                <a:latin typeface="Times New Roman" pitchFamily="18" charset="0"/>
              </a:rPr>
              <a:t>,  </a:t>
            </a:r>
            <a:r>
              <a:rPr lang="zh-CN" altLang="en-US" sz="2800" b="1" dirty="0" smtClean="0">
                <a:latin typeface="Times New Roman" pitchFamily="18" charset="0"/>
              </a:rPr>
              <a:t>求 </a:t>
            </a:r>
            <a:r>
              <a:rPr lang="en-US" altLang="zh-CN" sz="2800" b="1" i="1" dirty="0" smtClean="0">
                <a:latin typeface="Times New Roman" pitchFamily="18" charset="0"/>
              </a:rPr>
              <a:t>a c – b d </a:t>
            </a:r>
            <a:r>
              <a:rPr lang="zh-CN" altLang="en-US" sz="2800" b="1" dirty="0" smtClean="0">
                <a:latin typeface="Times New Roman" pitchFamily="18" charset="0"/>
              </a:rPr>
              <a:t>与 </a:t>
            </a:r>
            <a:r>
              <a:rPr lang="en-US" altLang="zh-CN" sz="2800" b="1" i="1" dirty="0" smtClean="0">
                <a:latin typeface="Times New Roman" pitchFamily="18" charset="0"/>
              </a:rPr>
              <a:t>a d + b c </a:t>
            </a:r>
            <a:r>
              <a:rPr lang="en-US" altLang="zh-CN" sz="2800" b="1" dirty="0" smtClean="0">
                <a:latin typeface="Times New Roman" pitchFamily="18" charset="0"/>
              </a:rPr>
              <a:t>)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</a:t>
            </a:r>
            <a:r>
              <a:rPr lang="zh-CN" altLang="en-US" sz="2800" b="1" dirty="0" smtClean="0">
                <a:latin typeface="Times New Roman" pitchFamily="18" charset="0"/>
              </a:rPr>
              <a:t>最少需要做多少次实数乘法 </a:t>
            </a:r>
            <a:r>
              <a:rPr lang="en-US" altLang="zh-CN" sz="2800" b="1" dirty="0" smtClean="0">
                <a:latin typeface="Times New Roman" pitchFamily="18" charset="0"/>
              </a:rPr>
              <a:t>?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dirty="0" smtClean="0"/>
              <a:t>           </a:t>
            </a:r>
            <a:r>
              <a:rPr lang="zh-CN" altLang="en-US" sz="2800" b="1" dirty="0" smtClean="0">
                <a:latin typeface="Times New Roman" pitchFamily="18" charset="0"/>
              </a:rPr>
              <a:t>三次 </a:t>
            </a:r>
            <a:r>
              <a:rPr lang="en-US" altLang="zh-CN" sz="2800" b="1" dirty="0" smtClean="0">
                <a:latin typeface="Times New Roman" pitchFamily="18" charset="0"/>
              </a:rPr>
              <a:t>:    </a:t>
            </a:r>
            <a:r>
              <a:rPr lang="en-US" altLang="zh-CN" sz="2800" b="1" i="1" dirty="0" smtClean="0">
                <a:latin typeface="Times New Roman" pitchFamily="18" charset="0"/>
              </a:rPr>
              <a:t>a c ;   b d ;  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</a:rPr>
              <a:t>a + b</a:t>
            </a:r>
            <a:r>
              <a:rPr lang="en-US" altLang="zh-CN" sz="2800" b="1" dirty="0" smtClean="0">
                <a:latin typeface="Times New Roman" pitchFamily="18" charset="0"/>
              </a:rPr>
              <a:t> ) ( </a:t>
            </a:r>
            <a:r>
              <a:rPr lang="en-US" altLang="zh-CN" sz="2800" b="1" i="1" dirty="0" smtClean="0">
                <a:latin typeface="Times New Roman" pitchFamily="18" charset="0"/>
              </a:rPr>
              <a:t>c + d </a:t>
            </a:r>
            <a:r>
              <a:rPr lang="en-US" altLang="zh-CN" sz="2800" b="1" dirty="0" smtClean="0">
                <a:latin typeface="Times New Roman" pitchFamily="18" charset="0"/>
              </a:rPr>
              <a:t>)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</a:t>
            </a:r>
            <a:r>
              <a:rPr lang="zh-CN" altLang="en-US" sz="2800" b="1" dirty="0" smtClean="0">
                <a:latin typeface="Times New Roman" pitchFamily="18" charset="0"/>
              </a:rPr>
              <a:t>计算两个 </a:t>
            </a:r>
            <a:r>
              <a:rPr lang="en-US" altLang="zh-CN" sz="2800" b="1" dirty="0" smtClean="0">
                <a:latin typeface="Times New Roman" pitchFamily="18" charset="0"/>
              </a:rPr>
              <a:t>2 </a:t>
            </a:r>
            <a:r>
              <a:rPr lang="zh-CN" altLang="en-US" sz="2800" b="1" dirty="0" smtClean="0">
                <a:latin typeface="Times New Roman" pitchFamily="18" charset="0"/>
              </a:rPr>
              <a:t>阶方阵的乘积 </a:t>
            </a:r>
            <a:r>
              <a:rPr lang="en-US" altLang="zh-CN" sz="2800" b="1" dirty="0" smtClean="0">
                <a:latin typeface="Times New Roman" pitchFamily="18" charset="0"/>
              </a:rPr>
              <a:t>,  </a:t>
            </a:r>
            <a:r>
              <a:rPr lang="zh-CN" altLang="en-US" sz="2800" b="1" dirty="0" smtClean="0">
                <a:latin typeface="Times New Roman" pitchFamily="18" charset="0"/>
              </a:rPr>
              <a:t>最少需要做几次数的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乘法 </a:t>
            </a:r>
            <a:r>
              <a:rPr lang="en-US" altLang="zh-CN" sz="2800" b="1" dirty="0" smtClean="0"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8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8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8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8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8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8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8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8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能否将 </a:t>
            </a:r>
            <a:r>
              <a:rPr lang="en-US" altLang="zh-CN" sz="4000" b="1" smtClean="0">
                <a:latin typeface="Times New Roman" pitchFamily="18" charset="0"/>
              </a:rPr>
              <a:t>8 </a:t>
            </a:r>
            <a:r>
              <a:rPr lang="zh-CN" altLang="en-US" sz="4000" b="1" smtClean="0">
                <a:latin typeface="Times New Roman" pitchFamily="18" charset="0"/>
              </a:rPr>
              <a:t>次小矩阵乘法减为 </a:t>
            </a:r>
            <a:r>
              <a:rPr lang="en-US" altLang="zh-CN" sz="4000" b="1" smtClean="0">
                <a:latin typeface="Times New Roman" pitchFamily="18" charset="0"/>
              </a:rPr>
              <a:t>7 </a:t>
            </a:r>
            <a:r>
              <a:rPr lang="zh-CN" altLang="en-US" sz="4000" b="1" smtClean="0">
                <a:latin typeface="Times New Roman" pitchFamily="18" charset="0"/>
              </a:rPr>
              <a:t>次</a:t>
            </a:r>
            <a:r>
              <a:rPr lang="en-US" altLang="zh-CN" sz="4000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320515" name="Object 5"/>
          <p:cNvGraphicFramePr>
            <a:graphicFrameLocks noChangeAspect="1"/>
          </p:cNvGraphicFramePr>
          <p:nvPr/>
        </p:nvGraphicFramePr>
        <p:xfrm>
          <a:off x="1835150" y="1628775"/>
          <a:ext cx="2692400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4" name="公式" r:id="rId3" imgW="761669" imgH="482391" progId="Equation.3">
                  <p:embed/>
                </p:oleObj>
              </mc:Choice>
              <mc:Fallback>
                <p:oleObj name="公式" r:id="rId3" imgW="761669" imgH="4823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2692400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16" name="Object 9"/>
          <p:cNvGraphicFramePr>
            <a:graphicFrameLocks noChangeAspect="1"/>
          </p:cNvGraphicFramePr>
          <p:nvPr/>
        </p:nvGraphicFramePr>
        <p:xfrm>
          <a:off x="4500563" y="1628775"/>
          <a:ext cx="2557462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5" name="公式" r:id="rId5" imgW="723586" imgH="482391" progId="Equation.3">
                  <p:embed/>
                </p:oleObj>
              </mc:Choice>
              <mc:Fallback>
                <p:oleObj name="公式" r:id="rId5" imgW="723586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628775"/>
                        <a:ext cx="2557462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17" name="Object 10"/>
          <p:cNvGraphicFramePr>
            <a:graphicFrameLocks noChangeAspect="1"/>
          </p:cNvGraphicFramePr>
          <p:nvPr/>
        </p:nvGraphicFramePr>
        <p:xfrm>
          <a:off x="684213" y="3716338"/>
          <a:ext cx="7672387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6" name="公式" r:id="rId7" imgW="2171700" imgH="482600" progId="Equation.3">
                  <p:embed/>
                </p:oleObj>
              </mc:Choice>
              <mc:Fallback>
                <p:oleObj name="公式" r:id="rId7" imgW="2171700" imgH="48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716338"/>
                        <a:ext cx="7672387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i="1" dirty="0" smtClean="0"/>
              <a:t>Strassen algorithm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847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 smtClean="0"/>
              <a:t>令</a:t>
            </a:r>
            <a:r>
              <a:rPr lang="zh-CN" altLang="en-US" b="1" smtClean="0"/>
              <a:t> </a:t>
            </a:r>
          </a:p>
        </p:txBody>
      </p:sp>
      <p:graphicFrame>
        <p:nvGraphicFramePr>
          <p:cNvPr id="6888452" name="Object 4"/>
          <p:cNvGraphicFramePr>
            <a:graphicFrameLocks noChangeAspect="1"/>
          </p:cNvGraphicFramePr>
          <p:nvPr/>
        </p:nvGraphicFramePr>
        <p:xfrm>
          <a:off x="1835150" y="1412875"/>
          <a:ext cx="54006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08" name="公式" r:id="rId3" imgW="1688367" imgH="215806" progId="Equation.3">
                  <p:embed/>
                </p:oleObj>
              </mc:Choice>
              <mc:Fallback>
                <p:oleObj name="公式" r:id="rId3" imgW="1688367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12875"/>
                        <a:ext cx="540067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8453" name="Object 5"/>
          <p:cNvGraphicFramePr>
            <a:graphicFrameLocks noChangeAspect="1"/>
          </p:cNvGraphicFramePr>
          <p:nvPr/>
        </p:nvGraphicFramePr>
        <p:xfrm>
          <a:off x="1835150" y="2205038"/>
          <a:ext cx="39782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09" name="公式" r:id="rId5" imgW="1244600" imgH="228600" progId="Equation.3">
                  <p:embed/>
                </p:oleObj>
              </mc:Choice>
              <mc:Fallback>
                <p:oleObj name="公式" r:id="rId5" imgW="1244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205038"/>
                        <a:ext cx="397827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8454" name="Object 6"/>
          <p:cNvGraphicFramePr>
            <a:graphicFrameLocks noChangeAspect="1"/>
          </p:cNvGraphicFramePr>
          <p:nvPr/>
        </p:nvGraphicFramePr>
        <p:xfrm>
          <a:off x="1835150" y="2924175"/>
          <a:ext cx="40592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0" name="公式" r:id="rId7" imgW="1270000" imgH="228600" progId="Equation.3">
                  <p:embed/>
                </p:oleObj>
              </mc:Choice>
              <mc:Fallback>
                <p:oleObj name="公式" r:id="rId7" imgW="12700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924175"/>
                        <a:ext cx="405923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8455" name="Object 7"/>
          <p:cNvGraphicFramePr>
            <a:graphicFrameLocks noChangeAspect="1"/>
          </p:cNvGraphicFramePr>
          <p:nvPr/>
        </p:nvGraphicFramePr>
        <p:xfrm>
          <a:off x="1835150" y="3644900"/>
          <a:ext cx="40592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1" name="公式" r:id="rId9" imgW="1270000" imgH="228600" progId="Equation.3">
                  <p:embed/>
                </p:oleObj>
              </mc:Choice>
              <mc:Fallback>
                <p:oleObj name="公式" r:id="rId9" imgW="12700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644900"/>
                        <a:ext cx="405923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8457" name="Object 9"/>
          <p:cNvGraphicFramePr>
            <a:graphicFrameLocks noChangeAspect="1"/>
          </p:cNvGraphicFramePr>
          <p:nvPr/>
        </p:nvGraphicFramePr>
        <p:xfrm>
          <a:off x="1835150" y="4365625"/>
          <a:ext cx="39782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2" name="公式" r:id="rId11" imgW="1244600" imgH="228600" progId="Equation.3">
                  <p:embed/>
                </p:oleObj>
              </mc:Choice>
              <mc:Fallback>
                <p:oleObj name="公式" r:id="rId11" imgW="12446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365625"/>
                        <a:ext cx="39782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8458" name="Object 10"/>
          <p:cNvGraphicFramePr>
            <a:graphicFrameLocks noChangeAspect="1"/>
          </p:cNvGraphicFramePr>
          <p:nvPr/>
        </p:nvGraphicFramePr>
        <p:xfrm>
          <a:off x="1835150" y="5084763"/>
          <a:ext cx="54006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3" name="公式" r:id="rId13" imgW="1689100" imgH="228600" progId="Equation.3">
                  <p:embed/>
                </p:oleObj>
              </mc:Choice>
              <mc:Fallback>
                <p:oleObj name="公式" r:id="rId13" imgW="16891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084763"/>
                        <a:ext cx="540067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8459" name="Object 11"/>
          <p:cNvGraphicFramePr>
            <a:graphicFrameLocks noChangeAspect="1"/>
          </p:cNvGraphicFramePr>
          <p:nvPr/>
        </p:nvGraphicFramePr>
        <p:xfrm>
          <a:off x="1835150" y="5805488"/>
          <a:ext cx="548163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14" name="公式" r:id="rId15" imgW="1714500" imgH="228600" progId="Equation.3">
                  <p:embed/>
                </p:oleObj>
              </mc:Choice>
              <mc:Fallback>
                <p:oleObj name="公式" r:id="rId15" imgW="17145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805488"/>
                        <a:ext cx="548163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88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8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8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88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8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8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88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8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8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888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8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8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888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8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8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88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88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88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888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8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88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847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4000" b="1" smtClean="0"/>
          </a:p>
          <a:p>
            <a:pPr eaLnBrk="1" hangingPunct="1">
              <a:buFontTx/>
              <a:buNone/>
            </a:pPr>
            <a:r>
              <a:rPr lang="zh-CN" altLang="en-US" sz="4000" b="1" smtClean="0"/>
              <a:t>则有</a:t>
            </a:r>
            <a:r>
              <a:rPr lang="zh-CN" altLang="en-US" b="1" smtClean="0"/>
              <a:t> </a:t>
            </a:r>
          </a:p>
        </p:txBody>
      </p:sp>
      <p:graphicFrame>
        <p:nvGraphicFramePr>
          <p:cNvPr id="322563" name="Object 12"/>
          <p:cNvGraphicFramePr>
            <a:graphicFrameLocks noChangeAspect="1"/>
          </p:cNvGraphicFramePr>
          <p:nvPr/>
        </p:nvGraphicFramePr>
        <p:xfrm>
          <a:off x="755650" y="260350"/>
          <a:ext cx="2692400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24" name="公式" r:id="rId3" imgW="761669" imgH="482391" progId="Equation.3">
                  <p:embed/>
                </p:oleObj>
              </mc:Choice>
              <mc:Fallback>
                <p:oleObj name="公式" r:id="rId3" imgW="761669" imgH="48239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0350"/>
                        <a:ext cx="2692400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4" name="Object 13"/>
          <p:cNvGraphicFramePr>
            <a:graphicFrameLocks noChangeAspect="1"/>
          </p:cNvGraphicFramePr>
          <p:nvPr/>
        </p:nvGraphicFramePr>
        <p:xfrm>
          <a:off x="3419475" y="260350"/>
          <a:ext cx="2557463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25" name="公式" r:id="rId5" imgW="723586" imgH="482391" progId="Equation.3">
                  <p:embed/>
                </p:oleObj>
              </mc:Choice>
              <mc:Fallback>
                <p:oleObj name="公式" r:id="rId5" imgW="723586" imgH="48239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60350"/>
                        <a:ext cx="2557463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5" name="Object 14"/>
          <p:cNvGraphicFramePr>
            <a:graphicFrameLocks noChangeAspect="1"/>
          </p:cNvGraphicFramePr>
          <p:nvPr/>
        </p:nvGraphicFramePr>
        <p:xfrm>
          <a:off x="5932488" y="260350"/>
          <a:ext cx="3006725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26" name="公式" r:id="rId7" imgW="850531" imgH="482391" progId="Equation.3">
                  <p:embed/>
                </p:oleObj>
              </mc:Choice>
              <mc:Fallback>
                <p:oleObj name="公式" r:id="rId7" imgW="850531" imgH="48239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2488" y="260350"/>
                        <a:ext cx="3006725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9487" name="Object 15"/>
          <p:cNvGraphicFramePr>
            <a:graphicFrameLocks noChangeAspect="1"/>
          </p:cNvGraphicFramePr>
          <p:nvPr/>
        </p:nvGraphicFramePr>
        <p:xfrm>
          <a:off x="2051050" y="2565400"/>
          <a:ext cx="53197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27" name="公式" r:id="rId9" imgW="1663700" imgH="228600" progId="Equation.3">
                  <p:embed/>
                </p:oleObj>
              </mc:Choice>
              <mc:Fallback>
                <p:oleObj name="公式" r:id="rId9" imgW="16637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565400"/>
                        <a:ext cx="531971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9488" name="Object 16"/>
          <p:cNvGraphicFramePr>
            <a:graphicFrameLocks noChangeAspect="1"/>
          </p:cNvGraphicFramePr>
          <p:nvPr/>
        </p:nvGraphicFramePr>
        <p:xfrm>
          <a:off x="2051050" y="3429000"/>
          <a:ext cx="31273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28" name="公式" r:id="rId11" imgW="977900" imgH="228600" progId="Equation.3">
                  <p:embed/>
                </p:oleObj>
              </mc:Choice>
              <mc:Fallback>
                <p:oleObj name="公式" r:id="rId11" imgW="9779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429000"/>
                        <a:ext cx="31273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9489" name="Object 17"/>
          <p:cNvGraphicFramePr>
            <a:graphicFrameLocks noChangeAspect="1"/>
          </p:cNvGraphicFramePr>
          <p:nvPr/>
        </p:nvGraphicFramePr>
        <p:xfrm>
          <a:off x="2051050" y="4292600"/>
          <a:ext cx="31273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29" name="公式" r:id="rId13" imgW="977900" imgH="228600" progId="Equation.3">
                  <p:embed/>
                </p:oleObj>
              </mc:Choice>
              <mc:Fallback>
                <p:oleObj name="公式" r:id="rId13" imgW="9779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292600"/>
                        <a:ext cx="31273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9490" name="Object 18"/>
          <p:cNvGraphicFramePr>
            <a:graphicFrameLocks noChangeAspect="1"/>
          </p:cNvGraphicFramePr>
          <p:nvPr/>
        </p:nvGraphicFramePr>
        <p:xfrm>
          <a:off x="2051050" y="5157788"/>
          <a:ext cx="53594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30" name="公式" r:id="rId15" imgW="1676400" imgH="228600" progId="Equation.3">
                  <p:embed/>
                </p:oleObj>
              </mc:Choice>
              <mc:Fallback>
                <p:oleObj name="公式" r:id="rId15" imgW="16764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157788"/>
                        <a:ext cx="53594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8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8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88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88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90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9039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:r>
                  <a:rPr lang="en-US" altLang="zh-CN" b="1" dirty="0" smtClean="0">
                    <a:latin typeface="Times New Roman" pitchFamily="18" charset="0"/>
                  </a:rPr>
                  <a:t>f ( n ) </a:t>
                </a:r>
                <a:r>
                  <a:rPr lang="zh-CN" altLang="en-US" b="1" dirty="0" smtClean="0">
                    <a:latin typeface="Times New Roman" pitchFamily="18" charset="0"/>
                  </a:rPr>
                  <a:t>为计算两个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</a:rPr>
                  <a:t>级矩阵相乘所需的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的实数乘法次数</a:t>
                </a:r>
                <a:r>
                  <a:rPr lang="en-US" altLang="zh-CN" b="1" dirty="0" smtClean="0">
                    <a:latin typeface="Times New Roman" pitchFamily="18" charset="0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</a:rPr>
                  <a:t>则由</a:t>
                </a:r>
                <a:r>
                  <a:rPr lang="en-US" altLang="zh-CN" b="1" i="1" dirty="0" smtClean="0"/>
                  <a:t>Strassen </a:t>
                </a:r>
                <a:r>
                  <a:rPr lang="zh-CN" altLang="en-US" b="1" dirty="0" smtClean="0"/>
                  <a:t>算法</a:t>
                </a:r>
                <a:r>
                  <a:rPr lang="en-US" altLang="zh-CN" b="1" dirty="0" smtClean="0"/>
                  <a:t>,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     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f ( 2n ) = 7 f ( n ) .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于是</a:t>
                </a:r>
                <a:r>
                  <a:rPr lang="en-US" altLang="zh-CN" b="1" dirty="0" smtClean="0">
                    <a:latin typeface="Times New Roman" pitchFamily="18" charset="0"/>
                  </a:rPr>
                  <a:t>,         f </a:t>
                </a:r>
                <a:r>
                  <a:rPr lang="en-US" altLang="zh-CN" b="1" dirty="0">
                    <a:latin typeface="Times New Roman" pitchFamily="18" charset="0"/>
                  </a:rPr>
                  <a:t>( 2</a:t>
                </a:r>
                <a:r>
                  <a:rPr lang="en-US" altLang="zh-CN" sz="3600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zh-CN" b="1" dirty="0">
                    <a:latin typeface="Times New Roman" pitchFamily="18" charset="0"/>
                  </a:rPr>
                  <a:t> )  =  </a:t>
                </a:r>
                <a:r>
                  <a:rPr lang="en-US" altLang="zh-CN" b="1" dirty="0" smtClean="0">
                    <a:latin typeface="Times New Roman" pitchFamily="18" charset="0"/>
                  </a:rPr>
                  <a:t>7 </a:t>
                </a:r>
                <a:r>
                  <a:rPr lang="en-US" altLang="zh-CN" b="1" dirty="0">
                    <a:latin typeface="Times New Roman" pitchFamily="18" charset="0"/>
                  </a:rPr>
                  <a:t>f ( 2</a:t>
                </a:r>
                <a:r>
                  <a:rPr lang="en-US" altLang="zh-CN" sz="3600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m-1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)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                          = 7</a:t>
                </a:r>
                <a:r>
                  <a:rPr lang="en-US" altLang="zh-CN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b="1" dirty="0" smtClean="0">
                    <a:latin typeface="Times New Roman" pitchFamily="18" charset="0"/>
                  </a:rPr>
                  <a:t> f </a:t>
                </a:r>
                <a:r>
                  <a:rPr lang="en-US" altLang="zh-CN" b="1" dirty="0">
                    <a:latin typeface="Times New Roman" pitchFamily="18" charset="0"/>
                  </a:rPr>
                  <a:t>( 2</a:t>
                </a:r>
                <a:r>
                  <a:rPr lang="en-US" altLang="zh-CN" sz="3600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m-2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) 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             =   …   = 7</a:t>
                </a:r>
                <a:r>
                  <a:rPr lang="en-US" altLang="zh-CN" sz="36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f </a:t>
                </a:r>
                <a:r>
                  <a:rPr lang="en-US" altLang="zh-CN" b="1" dirty="0" smtClean="0">
                    <a:latin typeface="Times New Roman" pitchFamily="18" charset="0"/>
                  </a:rPr>
                  <a:t>( 2</a:t>
                </a:r>
                <a:r>
                  <a:rPr lang="en-US" altLang="zh-CN" sz="36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) </a:t>
                </a:r>
                <a:r>
                  <a:rPr lang="en-US" altLang="zh-CN" b="1" dirty="0" smtClean="0">
                    <a:latin typeface="Times New Roman" pitchFamily="18" charset="0"/>
                  </a:rPr>
                  <a:t>  = </a:t>
                </a:r>
                <a:r>
                  <a:rPr lang="en-US" altLang="zh-CN" b="1" dirty="0">
                    <a:latin typeface="Times New Roman" pitchFamily="18" charset="0"/>
                  </a:rPr>
                  <a:t>7</a:t>
                </a:r>
                <a:r>
                  <a:rPr lang="en-US" altLang="zh-CN" sz="3600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endParaRPr lang="en-US" altLang="zh-CN" b="1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故           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/>
                      </a:rPr>
                      <m:t>𝐟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0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dirty="0" smtClean="0">
                            <a:latin typeface="Cambria Math"/>
                          </a:rPr>
                          <m:t>𝐧</m:t>
                        </m:r>
                        <m:r>
                          <a:rPr lang="en-US" altLang="zh-CN" b="1" i="0" dirty="0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b="1" i="1" dirty="0" smtClean="0">
                    <a:latin typeface="Times New Roman" pitchFamily="18" charset="0"/>
                  </a:rPr>
                  <a:t> O</a:t>
                </a:r>
                <a:r>
                  <a:rPr lang="en-US" altLang="zh-CN" b="1" dirty="0" smtClean="0">
                    <a:latin typeface="Times New Roman" pitchFamily="18" charset="0"/>
                  </a:rPr>
                  <a:t>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𝐧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1" i="1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𝑶</m:t>
                    </m:r>
                    <m:r>
                      <a:rPr lang="en-US" altLang="zh-CN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dirty="0" smtClean="0">
                            <a:latin typeface="Cambria Math"/>
                          </a:rPr>
                          <m:t>𝐧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.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𝟖</m:t>
                        </m:r>
                      </m:sup>
                    </m:sSup>
                    <m:r>
                      <a:rPr lang="en-US" altLang="zh-CN" b="1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9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903913"/>
              </a:xfrm>
              <a:blipFill rotWithShape="1">
                <a:blip r:embed="rId2"/>
                <a:stretch>
                  <a:fillRect l="-593" b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0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7100" smtClean="0">
                <a:latin typeface="Monotype Corsiva" pitchFamily="66" charset="0"/>
                <a:ea typeface="华文楷体" pitchFamily="2" charset="-122"/>
              </a:rPr>
              <a:t>See you next time</a:t>
            </a:r>
            <a:endParaRPr lang="en-US" sz="7100" smtClean="0">
              <a:latin typeface="Monotype Corsiva" pitchFamily="66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5370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rPr>
              <a:t>世上所有集合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可以分成两大类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第一类不包含自身作为元素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;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第二类包含自身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问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sz="3600" b="1" smtClean="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rPr>
              <a:t>世上所有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第一类集合放在一起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是否构成一个集合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?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它属于哪一类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pic>
        <p:nvPicPr>
          <p:cNvPr id="32563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563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罗素悖论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86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993366"/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chemeClr val="folHlink"/>
                </a:solidFill>
              </a:rPr>
              <a:t>在策梅洛</a:t>
            </a:r>
            <a:r>
              <a:rPr lang="en-US" altLang="zh-CN" sz="3600" b="1" smtClean="0">
                <a:solidFill>
                  <a:schemeClr val="folHlink"/>
                </a:solidFill>
              </a:rPr>
              <a:t>-</a:t>
            </a:r>
            <a:r>
              <a:rPr lang="zh-CN" altLang="en-US" sz="3600" b="1" smtClean="0">
                <a:solidFill>
                  <a:schemeClr val="folHlink"/>
                </a:solidFill>
              </a:rPr>
              <a:t>弗兰克集合论内不可判定</a:t>
            </a:r>
          </a:p>
        </p:txBody>
      </p:sp>
      <p:sp>
        <p:nvSpPr>
          <p:cNvPr id="706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mtClean="0"/>
              <a:t>   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如果用可数种颜色对每一个实数染色，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是否必定存在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4 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个互不相等的数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使得它们的颜色都相同，而又满足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             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+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+ </a:t>
            </a:r>
            <a:r>
              <a:rPr lang="en-US" altLang="zh-CN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 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？ 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6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67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9" name="公式" r:id="rId3" imgW="889000" imgH="1143000" progId="Equation.3">
                  <p:embed/>
                </p:oleObj>
              </mc:Choice>
              <mc:Fallback>
                <p:oleObj name="公式" r:id="rId3" imgW="8890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69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800070" name="Rectangle 6"/>
          <p:cNvSpPr>
            <a:spLocks noChangeArrowheads="1"/>
          </p:cNvSpPr>
          <p:nvPr/>
        </p:nvSpPr>
        <p:spPr bwMode="auto">
          <a:xfrm>
            <a:off x="3779838" y="2852738"/>
            <a:ext cx="576262" cy="2160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800072" name="Object 8"/>
          <p:cNvGraphicFramePr>
            <a:graphicFrameLocks noChangeAspect="1"/>
          </p:cNvGraphicFramePr>
          <p:nvPr/>
        </p:nvGraphicFramePr>
        <p:xfrm>
          <a:off x="3924300" y="3644900"/>
          <a:ext cx="268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0" name="公式" r:id="rId5" imgW="101556" imgH="190417" progId="Equation.3">
                  <p:embed/>
                </p:oleObj>
              </mc:Choice>
              <mc:Fallback>
                <p:oleObj name="公式" r:id="rId5" imgW="101556" imgH="1904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644900"/>
                        <a:ext cx="2682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0073" name="Object 9"/>
          <p:cNvGraphicFramePr>
            <a:graphicFrameLocks noChangeAspect="1"/>
          </p:cNvGraphicFramePr>
          <p:nvPr/>
        </p:nvGraphicFramePr>
        <p:xfrm>
          <a:off x="3851275" y="2924175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1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924175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0074" name="Object 10"/>
          <p:cNvGraphicFramePr>
            <a:graphicFrameLocks noChangeAspect="1"/>
          </p:cNvGraphicFramePr>
          <p:nvPr/>
        </p:nvGraphicFramePr>
        <p:xfrm>
          <a:off x="3851275" y="44370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2" name="公式" r:id="rId9" imgW="139639" imgH="203112" progId="Equation.3">
                  <p:embed/>
                </p:oleObj>
              </mc:Choice>
              <mc:Fallback>
                <p:oleObj name="公式" r:id="rId9" imgW="13963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4370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75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800076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5002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3" name="公式" r:id="rId10" imgW="901309" imgH="850531" progId="Equation.3">
                  <p:embed/>
                </p:oleObj>
              </mc:Choice>
              <mc:Fallback>
                <p:oleObj name="公式" r:id="rId10" imgW="901309" imgH="85053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3" name="Object 19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4" name="公式" r:id="rId12" imgW="1206500" imgH="1143000" progId="Equation.3">
                  <p:embed/>
                </p:oleObj>
              </mc:Choice>
              <mc:Fallback>
                <p:oleObj name="公式" r:id="rId12" imgW="120650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84" name="Rectangle 20"/>
          <p:cNvSpPr>
            <a:spLocks noChangeArrowheads="1"/>
          </p:cNvSpPr>
          <p:nvPr/>
        </p:nvSpPr>
        <p:spPr bwMode="auto">
          <a:xfrm>
            <a:off x="6948488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5005" name="Rectangle 21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5006" name="Rectangle 2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80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9.24855E-7 C -0.00677 -0.04162 -0.01354 -0.08301 -0.02708 -0.12254 C -0.04063 -0.16208 -0.06545 -0.21133 -0.08108 -0.23676 C -0.0967 -0.2622 -0.1 -0.26751 -0.12066 -0.27468 C -0.14132 -0.28185 -0.17413 -0.28185 -0.20486 -0.27907 C -0.23559 -0.2763 -0.28056 -0.27676 -0.30486 -0.2578 C -0.32917 -0.23884 -0.3401 -0.20185 -0.35087 -0.16486 " pathEditMode="relative" ptsTypes="aaaaaaA">
                                      <p:cBhvr>
                                        <p:cTn id="18" dur="2000" fill="hold"/>
                                        <p:tgtEl>
                                          <p:spTgt spid="3800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08092E-6 C -0.0099 -0.08046 -0.01962 -0.1607 -0.03021 -0.21572 C -0.0408 -0.27075 -0.03872 -0.29919 -0.06354 -0.32994 C -0.08837 -0.3607 -0.1474 -0.39422 -0.17934 -0.39954 C -0.21129 -0.40486 -0.23889 -0.38312 -0.25556 -0.36162 C -0.27222 -0.34012 -0.27587 -0.30544 -0.27934 -0.27075 " pathEditMode="relative" ptsTypes="aaaaaA">
                                      <p:cBhvr>
                                        <p:cTn id="20" dur="2000" fill="hold"/>
                                        <p:tgtEl>
                                          <p:spTgt spid="3800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46 C -0.01111 -0.1348 -0.02205 -0.2689 -0.03819 -0.35122 C -0.05434 -0.43353 -0.07604 -0.47283 -0.09688 -0.49503 C -0.11771 -0.51723 -0.14635 -0.50174 -0.16354 -0.4844 C -0.18073 -0.46705 -0.19045 -0.42937 -0.2 -0.39145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3800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8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80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80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0069" grpId="0" animBg="1"/>
      <p:bldP spid="3800070" grpId="0" animBg="1"/>
      <p:bldP spid="3800075" grpId="0" animBg="1"/>
      <p:bldP spid="3800076" grpId="0" animBg="1"/>
      <p:bldP spid="3800084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: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已知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可逆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, B , C , D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满足什么条件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   时分块矩阵                 可逆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?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逆是什么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?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提示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: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对以下矩阵做分块行变换</a:t>
            </a:r>
          </a:p>
        </p:txBody>
      </p:sp>
      <p:graphicFrame>
        <p:nvGraphicFramePr>
          <p:cNvPr id="327683" name="Object 3"/>
          <p:cNvGraphicFramePr>
            <a:graphicFrameLocks noChangeAspect="1"/>
          </p:cNvGraphicFramePr>
          <p:nvPr/>
        </p:nvGraphicFramePr>
        <p:xfrm>
          <a:off x="3419475" y="1196975"/>
          <a:ext cx="14255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4" name="公式" r:id="rId3" imgW="609600" imgH="457200" progId="Equation.3">
                  <p:embed/>
                </p:oleObj>
              </mc:Choice>
              <mc:Fallback>
                <p:oleObj name="公式" r:id="rId3" imgW="6096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196975"/>
                        <a:ext cx="14255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5236" name="Object 4"/>
          <p:cNvGraphicFramePr>
            <a:graphicFrameLocks noChangeAspect="1"/>
          </p:cNvGraphicFramePr>
          <p:nvPr/>
        </p:nvGraphicFramePr>
        <p:xfrm>
          <a:off x="2339975" y="3141663"/>
          <a:ext cx="243522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5" name="公式" r:id="rId5" imgW="1041400" imgH="457200" progId="Equation.3">
                  <p:embed/>
                </p:oleObj>
              </mc:Choice>
              <mc:Fallback>
                <p:oleObj name="公式" r:id="rId5" imgW="10414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141663"/>
                        <a:ext cx="243522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5237" name="Object 5"/>
          <p:cNvGraphicFramePr>
            <a:graphicFrameLocks noChangeAspect="1"/>
          </p:cNvGraphicFramePr>
          <p:nvPr/>
        </p:nvGraphicFramePr>
        <p:xfrm>
          <a:off x="323850" y="3068638"/>
          <a:ext cx="1871663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6" name="公式" r:id="rId7" imgW="800100" imgH="508000" progId="Equation.3">
                  <p:embed/>
                </p:oleObj>
              </mc:Choice>
              <mc:Fallback>
                <p:oleObj name="公式" r:id="rId7" imgW="800100" imgH="50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68638"/>
                        <a:ext cx="1871663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5238" name="Object 6"/>
          <p:cNvGraphicFramePr>
            <a:graphicFrameLocks noChangeAspect="1"/>
          </p:cNvGraphicFramePr>
          <p:nvPr/>
        </p:nvGraphicFramePr>
        <p:xfrm>
          <a:off x="2339975" y="4221163"/>
          <a:ext cx="45735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7" name="公式" r:id="rId9" imgW="1955800" imgH="508000" progId="Equation.3">
                  <p:embed/>
                </p:oleObj>
              </mc:Choice>
              <mc:Fallback>
                <p:oleObj name="公式" r:id="rId9" imgW="19558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221163"/>
                        <a:ext cx="4573588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5239" name="Object 7"/>
          <p:cNvGraphicFramePr>
            <a:graphicFrameLocks noChangeAspect="1"/>
          </p:cNvGraphicFramePr>
          <p:nvPr/>
        </p:nvGraphicFramePr>
        <p:xfrm>
          <a:off x="5292725" y="3500438"/>
          <a:ext cx="35052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8" name="公式" r:id="rId11" imgW="1497950" imgH="241195" progId="Equation.3">
                  <p:embed/>
                </p:oleObj>
              </mc:Choice>
              <mc:Fallback>
                <p:oleObj name="公式" r:id="rId11" imgW="1497950" imgH="2411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500438"/>
                        <a:ext cx="35052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5240" name="Object 8"/>
          <p:cNvGraphicFramePr>
            <a:graphicFrameLocks noChangeAspect="1"/>
          </p:cNvGraphicFramePr>
          <p:nvPr/>
        </p:nvGraphicFramePr>
        <p:xfrm>
          <a:off x="1258888" y="5373688"/>
          <a:ext cx="65341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9" name="公式" r:id="rId13" imgW="2794000" imgH="508000" progId="Equation.3">
                  <p:embed/>
                </p:oleObj>
              </mc:Choice>
              <mc:Fallback>
                <p:oleObj name="公式" r:id="rId13" imgW="2794000" imgH="508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373688"/>
                        <a:ext cx="653415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5241" name="Object 9"/>
          <p:cNvGraphicFramePr>
            <a:graphicFrameLocks noChangeAspect="1"/>
          </p:cNvGraphicFramePr>
          <p:nvPr/>
        </p:nvGraphicFramePr>
        <p:xfrm>
          <a:off x="204788" y="4221163"/>
          <a:ext cx="2109787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0" name="公式" r:id="rId15" imgW="901700" imgH="508000" progId="Equation.3">
                  <p:embed/>
                </p:oleObj>
              </mc:Choice>
              <mc:Fallback>
                <p:oleObj name="公式" r:id="rId15" imgW="9017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4221163"/>
                        <a:ext cx="2109787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35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13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713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35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3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3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3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3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3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713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35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35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3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sz="3600" b="1" dirty="0" smtClean="0">
                <a:latin typeface="Times New Roman" pitchFamily="18" charset="0"/>
              </a:rPr>
              <a:t>: </a:t>
            </a:r>
            <a:r>
              <a:rPr lang="zh-CN" altLang="en-US" sz="3600" b="1" dirty="0" smtClean="0">
                <a:latin typeface="Times New Roman" pitchFamily="18" charset="0"/>
              </a:rPr>
              <a:t>求矩阵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的逆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80794" y="4371208"/>
                <a:ext cx="6630726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𝐈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𝟐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𝐉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𝟑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sz="3600" b="1" i="1" smtClean="0">
                          <a:latin typeface="Cambria Math"/>
                        </a:rPr>
                        <m:t>+⋯+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𝒏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794" y="4371208"/>
                <a:ext cx="6630726" cy="6588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56811" y="1340768"/>
                <a:ext cx="6052747" cy="263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1" y="1340768"/>
                <a:ext cx="6052747" cy="26398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97287" y="5301208"/>
                <a:ext cx="3971793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3600" b="1" i="0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𝐈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−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𝟐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𝐉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+ </m:t>
                      </m:r>
                      <m:sSup>
                        <m:sSup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287" y="5301208"/>
                <a:ext cx="3971793" cy="6588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: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, B , C , D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都是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阶方阵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且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C = C A 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判断是否一定有</a:t>
            </a:r>
          </a:p>
        </p:txBody>
      </p:sp>
      <p:graphicFrame>
        <p:nvGraphicFramePr>
          <p:cNvPr id="329731" name="Object 3"/>
          <p:cNvGraphicFramePr>
            <a:graphicFrameLocks noChangeAspect="1"/>
          </p:cNvGraphicFramePr>
          <p:nvPr/>
        </p:nvGraphicFramePr>
        <p:xfrm>
          <a:off x="2339975" y="2565400"/>
          <a:ext cx="3960813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4" name="公式" r:id="rId3" imgW="1346200" imgH="457200" progId="Equation.3">
                  <p:embed/>
                </p:oleObj>
              </mc:Choice>
              <mc:Fallback>
                <p:oleObj name="公式" r:id="rId3" imgW="13462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565400"/>
                        <a:ext cx="3960813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50736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已知 </a:t>
            </a:r>
            <a:r>
              <a:rPr lang="en-US" altLang="zh-CN" b="1" smtClean="0">
                <a:latin typeface="Times New Roman" pitchFamily="18" charset="0"/>
              </a:rPr>
              <a:t>A , B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阶方阵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且 </a:t>
            </a:r>
            <a:r>
              <a:rPr lang="en-US" altLang="zh-CN" b="1" smtClean="0">
                <a:latin typeface="Times New Roman" pitchFamily="18" charset="0"/>
              </a:rPr>
              <a:t>A + B = AB .  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A B = B A .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提示</a:t>
            </a:r>
            <a:r>
              <a:rPr lang="en-US" altLang="zh-CN" b="1" smtClean="0">
                <a:latin typeface="Times New Roman" pitchFamily="18" charset="0"/>
              </a:rPr>
              <a:t>:        </a:t>
            </a:r>
            <a:r>
              <a:rPr lang="zh-CN" altLang="en-US" b="1" smtClean="0">
                <a:latin typeface="Times New Roman" pitchFamily="18" charset="0"/>
              </a:rPr>
              <a:t>由  </a:t>
            </a:r>
            <a:r>
              <a:rPr lang="en-US" altLang="zh-CN" b="1" smtClean="0">
                <a:latin typeface="Times New Roman" pitchFamily="18" charset="0"/>
              </a:rPr>
              <a:t>( A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I ) ( B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I ) = I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</a:t>
            </a:r>
            <a:r>
              <a:rPr lang="zh-CN" altLang="en-US" b="1" smtClean="0">
                <a:latin typeface="Times New Roman" pitchFamily="18" charset="0"/>
              </a:rPr>
              <a:t>可推出  </a:t>
            </a:r>
            <a:r>
              <a:rPr lang="en-US" altLang="zh-CN" b="1" smtClean="0">
                <a:latin typeface="Times New Roman" pitchFamily="18" charset="0"/>
              </a:rPr>
              <a:t>( B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I ) ( A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I ) = I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</a:rPr>
              <a:t>把这个推理的过程再巩固一下</a:t>
            </a:r>
            <a:r>
              <a:rPr lang="en-US" altLang="zh-CN" b="1" smtClean="0">
                <a:latin typeface="Times New Roman" pitchFamily="18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778" name="Object 2"/>
          <p:cNvGraphicFramePr>
            <a:graphicFrameLocks noChangeAspect="1"/>
          </p:cNvGraphicFramePr>
          <p:nvPr/>
        </p:nvGraphicFramePr>
        <p:xfrm>
          <a:off x="539750" y="549275"/>
          <a:ext cx="219233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19" name="公式" r:id="rId3" imgW="723586" imgH="482391" progId="Equation.3">
                  <p:embed/>
                </p:oleObj>
              </mc:Choice>
              <mc:Fallback>
                <p:oleObj name="公式" r:id="rId3" imgW="723586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49275"/>
                        <a:ext cx="2192338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79" name="Object 4"/>
          <p:cNvGraphicFramePr>
            <a:graphicFrameLocks noChangeAspect="1"/>
          </p:cNvGraphicFramePr>
          <p:nvPr/>
        </p:nvGraphicFramePr>
        <p:xfrm>
          <a:off x="5867400" y="549275"/>
          <a:ext cx="219233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20" name="公式" r:id="rId5" imgW="723586" imgH="482391" progId="Equation.3">
                  <p:embed/>
                </p:oleObj>
              </mc:Choice>
              <mc:Fallback>
                <p:oleObj name="公式" r:id="rId5" imgW="723586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49275"/>
                        <a:ext cx="2192338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0" name="Object 5"/>
          <p:cNvGraphicFramePr>
            <a:graphicFrameLocks noChangeAspect="1"/>
          </p:cNvGraphicFramePr>
          <p:nvPr/>
        </p:nvGraphicFramePr>
        <p:xfrm>
          <a:off x="563563" y="4437063"/>
          <a:ext cx="2576512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21" name="公式" r:id="rId7" imgW="850531" imgH="482391" progId="Equation.3">
                  <p:embed/>
                </p:oleObj>
              </mc:Choice>
              <mc:Fallback>
                <p:oleObj name="公式" r:id="rId7" imgW="850531" imgH="4823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437063"/>
                        <a:ext cx="2576512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1" name="Object 6"/>
          <p:cNvGraphicFramePr>
            <a:graphicFrameLocks noChangeAspect="1"/>
          </p:cNvGraphicFramePr>
          <p:nvPr/>
        </p:nvGraphicFramePr>
        <p:xfrm>
          <a:off x="6227763" y="4437063"/>
          <a:ext cx="2192337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22" name="公式" r:id="rId9" imgW="723586" imgH="482391" progId="Equation.3">
                  <p:embed/>
                </p:oleObj>
              </mc:Choice>
              <mc:Fallback>
                <p:oleObj name="公式" r:id="rId9" imgW="723586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437063"/>
                        <a:ext cx="2192337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1863" name="AutoShape 7"/>
          <p:cNvSpPr>
            <a:spLocks noChangeArrowheads="1"/>
          </p:cNvSpPr>
          <p:nvPr/>
        </p:nvSpPr>
        <p:spPr bwMode="auto">
          <a:xfrm>
            <a:off x="3779838" y="1341438"/>
            <a:ext cx="1871662" cy="79216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61864" name="AutoShape 8"/>
          <p:cNvSpPr>
            <a:spLocks noChangeArrowheads="1"/>
          </p:cNvSpPr>
          <p:nvPr/>
        </p:nvSpPr>
        <p:spPr bwMode="auto">
          <a:xfrm>
            <a:off x="3203575" y="4437063"/>
            <a:ext cx="1871663" cy="79216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31784" name="Object 12"/>
          <p:cNvGraphicFramePr>
            <a:graphicFrameLocks noChangeAspect="1"/>
          </p:cNvGraphicFramePr>
          <p:nvPr/>
        </p:nvGraphicFramePr>
        <p:xfrm>
          <a:off x="2700338" y="549275"/>
          <a:ext cx="31400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23" name="公式" r:id="rId11" imgW="977476" imgH="482391" progId="Equation.3">
                  <p:embed/>
                </p:oleObj>
              </mc:Choice>
              <mc:Fallback>
                <p:oleObj name="公式" r:id="rId11" imgW="977476" imgH="48239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49275"/>
                        <a:ext cx="31400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5" name="Object 13"/>
          <p:cNvGraphicFramePr>
            <a:graphicFrameLocks noChangeAspect="1"/>
          </p:cNvGraphicFramePr>
          <p:nvPr/>
        </p:nvGraphicFramePr>
        <p:xfrm>
          <a:off x="3059113" y="4437063"/>
          <a:ext cx="31400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24" name="公式" r:id="rId13" imgW="977476" imgH="482391" progId="Equation.3">
                  <p:embed/>
                </p:oleObj>
              </mc:Choice>
              <mc:Fallback>
                <p:oleObj name="公式" r:id="rId13" imgW="977476" imgH="48239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437063"/>
                        <a:ext cx="31400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1870" name="Rectangle 14"/>
          <p:cNvSpPr>
            <a:spLocks noChangeArrowheads="1"/>
          </p:cNvSpPr>
          <p:nvPr/>
        </p:nvSpPr>
        <p:spPr bwMode="auto">
          <a:xfrm>
            <a:off x="3419475" y="2924175"/>
            <a:ext cx="2447925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French Script MT" pitchFamily="66" charset="0"/>
                <a:ea typeface="华文楷体" pitchFamily="2" charset="-122"/>
              </a:rPr>
              <a:t>两边取逆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1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1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61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61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61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61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61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1863" grpId="0" animBg="1"/>
      <p:bldP spid="7161864" grpId="0" animBg="1"/>
      <p:bldP spid="7161870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6978" name="Object 2"/>
          <p:cNvGraphicFramePr>
            <a:graphicFrameLocks noChangeAspect="1"/>
          </p:cNvGraphicFramePr>
          <p:nvPr/>
        </p:nvGraphicFramePr>
        <p:xfrm>
          <a:off x="6516688" y="549275"/>
          <a:ext cx="2346325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3" name="公式" r:id="rId3" imgW="774364" imgH="482391" progId="Equation.3">
                  <p:embed/>
                </p:oleObj>
              </mc:Choice>
              <mc:Fallback>
                <p:oleObj name="公式" r:id="rId3" imgW="774364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49275"/>
                        <a:ext cx="2346325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6979" name="Object 3"/>
          <p:cNvGraphicFramePr>
            <a:graphicFrameLocks noChangeAspect="1"/>
          </p:cNvGraphicFramePr>
          <p:nvPr/>
        </p:nvGraphicFramePr>
        <p:xfrm>
          <a:off x="188913" y="549275"/>
          <a:ext cx="2462212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4" name="公式" r:id="rId5" imgW="812447" imgH="482391" progId="Equation.3">
                  <p:embed/>
                </p:oleObj>
              </mc:Choice>
              <mc:Fallback>
                <p:oleObj name="公式" r:id="rId5" imgW="812447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549275"/>
                        <a:ext cx="2462212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6980" name="Object 4"/>
          <p:cNvGraphicFramePr>
            <a:graphicFrameLocks noChangeAspect="1"/>
          </p:cNvGraphicFramePr>
          <p:nvPr/>
        </p:nvGraphicFramePr>
        <p:xfrm>
          <a:off x="6681788" y="4365625"/>
          <a:ext cx="2462212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5" name="公式" r:id="rId7" imgW="812447" imgH="482391" progId="Equation.3">
                  <p:embed/>
                </p:oleObj>
              </mc:Choice>
              <mc:Fallback>
                <p:oleObj name="公式" r:id="rId7" imgW="812447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788" y="4365625"/>
                        <a:ext cx="2462212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6981" name="Object 5"/>
          <p:cNvGraphicFramePr>
            <a:graphicFrameLocks noChangeAspect="1"/>
          </p:cNvGraphicFramePr>
          <p:nvPr/>
        </p:nvGraphicFramePr>
        <p:xfrm>
          <a:off x="179388" y="4365625"/>
          <a:ext cx="2692400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6" name="公式" r:id="rId9" imgW="888614" imgH="482391" progId="Equation.3">
                  <p:embed/>
                </p:oleObj>
              </mc:Choice>
              <mc:Fallback>
                <p:oleObj name="公式" r:id="rId9" imgW="888614" imgH="4823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2692400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06" name="Object 11"/>
          <p:cNvGraphicFramePr>
            <a:graphicFrameLocks noChangeAspect="1"/>
          </p:cNvGraphicFramePr>
          <p:nvPr/>
        </p:nvGraphicFramePr>
        <p:xfrm>
          <a:off x="2627313" y="549275"/>
          <a:ext cx="39147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7" name="公式" r:id="rId11" imgW="1218671" imgH="482391" progId="Equation.3">
                  <p:embed/>
                </p:oleObj>
              </mc:Choice>
              <mc:Fallback>
                <p:oleObj name="公式" r:id="rId11" imgW="1218671" imgH="48239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49275"/>
                        <a:ext cx="39147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6988" name="Object 12"/>
          <p:cNvGraphicFramePr>
            <a:graphicFrameLocks noChangeAspect="1"/>
          </p:cNvGraphicFramePr>
          <p:nvPr/>
        </p:nvGraphicFramePr>
        <p:xfrm>
          <a:off x="2771775" y="4292600"/>
          <a:ext cx="3914775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8" name="公式" r:id="rId13" imgW="1219200" imgH="508000" progId="Equation.3">
                  <p:embed/>
                </p:oleObj>
              </mc:Choice>
              <mc:Fallback>
                <p:oleObj name="公式" r:id="rId13" imgW="1219200" imgH="50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292600"/>
                        <a:ext cx="3914775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6989" name="Object 13"/>
          <p:cNvGraphicFramePr>
            <a:graphicFrameLocks noChangeAspect="1"/>
          </p:cNvGraphicFramePr>
          <p:nvPr/>
        </p:nvGraphicFramePr>
        <p:xfrm>
          <a:off x="2411413" y="2420938"/>
          <a:ext cx="39147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69" name="公式" r:id="rId15" imgW="1218671" imgH="482391" progId="Equation.3">
                  <p:embed/>
                </p:oleObj>
              </mc:Choice>
              <mc:Fallback>
                <p:oleObj name="公式" r:id="rId15" imgW="1218671" imgH="48239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39147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6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1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16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1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16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6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826" name="Object 2"/>
          <p:cNvGraphicFramePr>
            <a:graphicFrameLocks noChangeAspect="1"/>
          </p:cNvGraphicFramePr>
          <p:nvPr/>
        </p:nvGraphicFramePr>
        <p:xfrm>
          <a:off x="6516688" y="549275"/>
          <a:ext cx="2346325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64" name="公式" r:id="rId3" imgW="774364" imgH="482391" progId="Equation.3">
                  <p:embed/>
                </p:oleObj>
              </mc:Choice>
              <mc:Fallback>
                <p:oleObj name="公式" r:id="rId3" imgW="774364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49275"/>
                        <a:ext cx="2346325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27" name="Object 3"/>
          <p:cNvGraphicFramePr>
            <a:graphicFrameLocks noChangeAspect="1"/>
          </p:cNvGraphicFramePr>
          <p:nvPr/>
        </p:nvGraphicFramePr>
        <p:xfrm>
          <a:off x="188913" y="549275"/>
          <a:ext cx="2462212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65" name="公式" r:id="rId5" imgW="812447" imgH="482391" progId="Equation.3">
                  <p:embed/>
                </p:oleObj>
              </mc:Choice>
              <mc:Fallback>
                <p:oleObj name="公式" r:id="rId5" imgW="812447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549275"/>
                        <a:ext cx="2462212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28" name="Object 4"/>
          <p:cNvGraphicFramePr>
            <a:graphicFrameLocks noChangeAspect="1"/>
          </p:cNvGraphicFramePr>
          <p:nvPr/>
        </p:nvGraphicFramePr>
        <p:xfrm>
          <a:off x="6681788" y="4365625"/>
          <a:ext cx="2462212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66" name="公式" r:id="rId7" imgW="812447" imgH="482391" progId="Equation.3">
                  <p:embed/>
                </p:oleObj>
              </mc:Choice>
              <mc:Fallback>
                <p:oleObj name="公式" r:id="rId7" imgW="812447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788" y="4365625"/>
                        <a:ext cx="2462212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29" name="Object 6"/>
          <p:cNvGraphicFramePr>
            <a:graphicFrameLocks noChangeAspect="1"/>
          </p:cNvGraphicFramePr>
          <p:nvPr/>
        </p:nvGraphicFramePr>
        <p:xfrm>
          <a:off x="2627313" y="549275"/>
          <a:ext cx="39147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67" name="公式" r:id="rId9" imgW="1218671" imgH="482391" progId="Equation.3">
                  <p:embed/>
                </p:oleObj>
              </mc:Choice>
              <mc:Fallback>
                <p:oleObj name="公式" r:id="rId9" imgW="1218671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49275"/>
                        <a:ext cx="39147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0" name="Object 7"/>
          <p:cNvGraphicFramePr>
            <a:graphicFrameLocks noChangeAspect="1"/>
          </p:cNvGraphicFramePr>
          <p:nvPr/>
        </p:nvGraphicFramePr>
        <p:xfrm>
          <a:off x="1331913" y="4292600"/>
          <a:ext cx="5016500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68" name="公式" r:id="rId11" imgW="1562100" imgH="508000" progId="Equation.3">
                  <p:embed/>
                </p:oleObj>
              </mc:Choice>
              <mc:Fallback>
                <p:oleObj name="公式" r:id="rId11" imgW="1562100" imgH="508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292600"/>
                        <a:ext cx="5016500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1" name="Object 8"/>
          <p:cNvGraphicFramePr>
            <a:graphicFrameLocks noChangeAspect="1"/>
          </p:cNvGraphicFramePr>
          <p:nvPr/>
        </p:nvGraphicFramePr>
        <p:xfrm>
          <a:off x="2411413" y="2420938"/>
          <a:ext cx="39147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69" name="公式" r:id="rId13" imgW="1218671" imgH="482391" progId="Equation.3">
                  <p:embed/>
                </p:oleObj>
              </mc:Choice>
              <mc:Fallback>
                <p:oleObj name="公式" r:id="rId13" imgW="1218671" imgH="48239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39147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850" name="Object 2"/>
          <p:cNvGraphicFramePr>
            <a:graphicFrameLocks noChangeAspect="1"/>
          </p:cNvGraphicFramePr>
          <p:nvPr/>
        </p:nvGraphicFramePr>
        <p:xfrm>
          <a:off x="6516688" y="549275"/>
          <a:ext cx="2346325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68" name="公式" r:id="rId3" imgW="774364" imgH="482391" progId="Equation.3">
                  <p:embed/>
                </p:oleObj>
              </mc:Choice>
              <mc:Fallback>
                <p:oleObj name="公式" r:id="rId3" imgW="774364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49275"/>
                        <a:ext cx="2346325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1" name="Object 3"/>
          <p:cNvGraphicFramePr>
            <a:graphicFrameLocks noChangeAspect="1"/>
          </p:cNvGraphicFramePr>
          <p:nvPr/>
        </p:nvGraphicFramePr>
        <p:xfrm>
          <a:off x="188913" y="549275"/>
          <a:ext cx="2462212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69" name="公式" r:id="rId5" imgW="812447" imgH="482391" progId="Equation.3">
                  <p:embed/>
                </p:oleObj>
              </mc:Choice>
              <mc:Fallback>
                <p:oleObj name="公式" r:id="rId5" imgW="812447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549275"/>
                        <a:ext cx="2462212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2" name="Object 5"/>
          <p:cNvGraphicFramePr>
            <a:graphicFrameLocks noChangeAspect="1"/>
          </p:cNvGraphicFramePr>
          <p:nvPr/>
        </p:nvGraphicFramePr>
        <p:xfrm>
          <a:off x="2627313" y="549275"/>
          <a:ext cx="39147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0" name="公式" r:id="rId7" imgW="1218671" imgH="482391" progId="Equation.3">
                  <p:embed/>
                </p:oleObj>
              </mc:Choice>
              <mc:Fallback>
                <p:oleObj name="公式" r:id="rId7" imgW="1218671" imgH="4823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49275"/>
                        <a:ext cx="39147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32" name="AutoShape 8"/>
          <p:cNvSpPr>
            <a:spLocks noChangeArrowheads="1"/>
          </p:cNvSpPr>
          <p:nvPr/>
        </p:nvSpPr>
        <p:spPr bwMode="auto">
          <a:xfrm>
            <a:off x="3635375" y="3213100"/>
            <a:ext cx="2447925" cy="7921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69033" name="AutoShape 9"/>
          <p:cNvSpPr>
            <a:spLocks noChangeArrowheads="1"/>
          </p:cNvSpPr>
          <p:nvPr/>
        </p:nvSpPr>
        <p:spPr bwMode="auto">
          <a:xfrm>
            <a:off x="4356100" y="5157788"/>
            <a:ext cx="4392613" cy="79216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7169034" name="AutoShape 10"/>
          <p:cNvCxnSpPr>
            <a:cxnSpLocks noChangeShapeType="1"/>
            <a:stCxn id="7169032" idx="3"/>
            <a:endCxn id="7169033" idx="3"/>
          </p:cNvCxnSpPr>
          <p:nvPr/>
        </p:nvCxnSpPr>
        <p:spPr bwMode="auto">
          <a:xfrm>
            <a:off x="6083300" y="3609975"/>
            <a:ext cx="2665413" cy="1944688"/>
          </a:xfrm>
          <a:prstGeom prst="curvedConnector3">
            <a:avLst>
              <a:gd name="adj1" fmla="val 106315"/>
            </a:avLst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34856" name="Object 11"/>
          <p:cNvGraphicFramePr>
            <a:graphicFrameLocks noChangeAspect="1"/>
          </p:cNvGraphicFramePr>
          <p:nvPr/>
        </p:nvGraphicFramePr>
        <p:xfrm>
          <a:off x="2411413" y="2420938"/>
          <a:ext cx="39147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1" name="公式" r:id="rId9" imgW="1218671" imgH="482391" progId="Equation.3">
                  <p:embed/>
                </p:oleObj>
              </mc:Choice>
              <mc:Fallback>
                <p:oleObj name="公式" r:id="rId9" imgW="1218671" imgH="48239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39147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7" name="Object 12"/>
          <p:cNvGraphicFramePr>
            <a:graphicFrameLocks noChangeAspect="1"/>
          </p:cNvGraphicFramePr>
          <p:nvPr/>
        </p:nvGraphicFramePr>
        <p:xfrm>
          <a:off x="231775" y="4292600"/>
          <a:ext cx="8686800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2" name="公式" r:id="rId11" imgW="2705100" imgH="508000" progId="Equation.3">
                  <p:embed/>
                </p:oleObj>
              </mc:Choice>
              <mc:Fallback>
                <p:oleObj name="公式" r:id="rId11" imgW="2705100" imgH="50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4292600"/>
                        <a:ext cx="8686800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9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9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6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69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69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032" grpId="0" animBg="1"/>
      <p:bldP spid="7169033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mtClean="0"/>
              <a:t>                     </a:t>
            </a:r>
            <a:r>
              <a:rPr lang="zh-CN" altLang="en-US" sz="4400" b="1" smtClean="0">
                <a:latin typeface="Times New Roman" pitchFamily="18" charset="0"/>
              </a:rPr>
              <a:t>秩 </a:t>
            </a:r>
            <a:r>
              <a:rPr lang="en-US" altLang="zh-CN" sz="4400" b="1" smtClean="0">
                <a:latin typeface="Times New Roman" pitchFamily="18" charset="0"/>
              </a:rPr>
              <a:t>1 </a:t>
            </a:r>
            <a:r>
              <a:rPr lang="zh-CN" altLang="en-US" sz="4400" b="1" smtClean="0">
                <a:latin typeface="Times New Roman" pitchFamily="18" charset="0"/>
              </a:rPr>
              <a:t>的矩阵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35975" cy="13716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4000" b="1" smtClean="0">
                <a:ea typeface="华文楷体" pitchFamily="2" charset="-122"/>
              </a:rPr>
              <a:t>若</a:t>
            </a:r>
            <a:r>
              <a:rPr lang="zh-CN" altLang="en-US" sz="4000" smtClean="0">
                <a:ea typeface="华文楷体" pitchFamily="2" charset="-122"/>
              </a:rPr>
              <a:t>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1 ,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任何非零列向量</a:t>
            </a:r>
            <a:b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构成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列极大无关组</a:t>
            </a:r>
          </a:p>
        </p:txBody>
      </p:sp>
      <p:graphicFrame>
        <p:nvGraphicFramePr>
          <p:cNvPr id="336899" name="Object 3"/>
          <p:cNvGraphicFramePr>
            <a:graphicFrameLocks noChangeAspect="1"/>
          </p:cNvGraphicFramePr>
          <p:nvPr/>
        </p:nvGraphicFramePr>
        <p:xfrm>
          <a:off x="1763713" y="3213100"/>
          <a:ext cx="5072062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92" name="公式" r:id="rId3" imgW="2286000" imgH="1143000" progId="Equation.3">
                  <p:embed/>
                </p:oleObj>
              </mc:Choice>
              <mc:Fallback>
                <p:oleObj name="公式" r:id="rId3" imgW="22860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213100"/>
                        <a:ext cx="5072062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4356" name="Rectangle 4"/>
          <p:cNvSpPr>
            <a:spLocks noChangeArrowheads="1"/>
          </p:cNvSpPr>
          <p:nvPr/>
        </p:nvSpPr>
        <p:spPr bwMode="auto">
          <a:xfrm>
            <a:off x="3995738" y="3213100"/>
            <a:ext cx="863600" cy="2881313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244357" name="Object 5"/>
          <p:cNvGraphicFramePr>
            <a:graphicFrameLocks noChangeAspect="1"/>
          </p:cNvGraphicFramePr>
          <p:nvPr/>
        </p:nvGraphicFramePr>
        <p:xfrm>
          <a:off x="1619250" y="2205038"/>
          <a:ext cx="51577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93" name="公式" r:id="rId5" imgW="1777229" imgH="215806" progId="Equation.3">
                  <p:embed/>
                </p:oleObj>
              </mc:Choice>
              <mc:Fallback>
                <p:oleObj name="公式" r:id="rId5" imgW="1777229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05038"/>
                        <a:ext cx="51577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4358" name="Object 6"/>
          <p:cNvGraphicFramePr>
            <a:graphicFrameLocks noChangeAspect="1"/>
          </p:cNvGraphicFramePr>
          <p:nvPr/>
        </p:nvGraphicFramePr>
        <p:xfrm>
          <a:off x="3924300" y="6092825"/>
          <a:ext cx="1004888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94" name="公式" r:id="rId7" imgW="355138" imgH="177569" progId="Equation.3">
                  <p:embed/>
                </p:oleObj>
              </mc:Choice>
              <mc:Fallback>
                <p:oleObj name="公式" r:id="rId7" imgW="355138" imgH="17756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6092825"/>
                        <a:ext cx="1004888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4359" name="Object 7"/>
          <p:cNvGraphicFramePr>
            <a:graphicFrameLocks noChangeAspect="1"/>
          </p:cNvGraphicFramePr>
          <p:nvPr/>
        </p:nvGraphicFramePr>
        <p:xfrm>
          <a:off x="7216775" y="2205038"/>
          <a:ext cx="14716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95" name="公式" r:id="rId9" imgW="520474" imgH="215806" progId="Equation.3">
                  <p:embed/>
                </p:oleObj>
              </mc:Choice>
              <mc:Fallback>
                <p:oleObj name="公式" r:id="rId9" imgW="520474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75" y="2205038"/>
                        <a:ext cx="14716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24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4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4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4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4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4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4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43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2" name="公式" r:id="rId3" imgW="889000" imgH="1143000" progId="Equation.3">
                  <p:embed/>
                </p:oleObj>
              </mc:Choice>
              <mc:Fallback>
                <p:oleObj name="公式" r:id="rId3" imgW="8890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17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76518" name="Rectangle 6"/>
          <p:cNvSpPr>
            <a:spLocks noChangeArrowheads="1"/>
          </p:cNvSpPr>
          <p:nvPr/>
        </p:nvSpPr>
        <p:spPr bwMode="auto">
          <a:xfrm>
            <a:off x="4427538" y="2924175"/>
            <a:ext cx="649287" cy="21605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776520" name="Object 8"/>
          <p:cNvGraphicFramePr>
            <a:graphicFrameLocks noChangeAspect="1"/>
          </p:cNvGraphicFramePr>
          <p:nvPr/>
        </p:nvGraphicFramePr>
        <p:xfrm>
          <a:off x="4576763" y="4419600"/>
          <a:ext cx="401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3" name="公式" r:id="rId5" imgW="152268" imgH="203024" progId="Equation.3">
                  <p:embed/>
                </p:oleObj>
              </mc:Choice>
              <mc:Fallback>
                <p:oleObj name="公式" r:id="rId5" imgW="152268" imgH="20302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4419600"/>
                        <a:ext cx="401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6521" name="Object 9"/>
          <p:cNvGraphicFramePr>
            <a:graphicFrameLocks noChangeAspect="1"/>
          </p:cNvGraphicFramePr>
          <p:nvPr/>
        </p:nvGraphicFramePr>
        <p:xfrm>
          <a:off x="4572000" y="3644900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4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644900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23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76524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776527" name="Object 15"/>
          <p:cNvGraphicFramePr>
            <a:graphicFrameLocks noChangeAspect="1"/>
          </p:cNvGraphicFramePr>
          <p:nvPr/>
        </p:nvGraphicFramePr>
        <p:xfrm>
          <a:off x="4587875" y="2924175"/>
          <a:ext cx="36988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5" name="公式" r:id="rId9" imgW="139639" imgH="203112" progId="Equation.3">
                  <p:embed/>
                </p:oleObj>
              </mc:Choice>
              <mc:Fallback>
                <p:oleObj name="公式" r:id="rId9" imgW="139639" imgH="2031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2924175"/>
                        <a:ext cx="369888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6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6" name="公式" r:id="rId11" imgW="901309" imgH="850531" progId="Equation.3">
                  <p:embed/>
                </p:oleObj>
              </mc:Choice>
              <mc:Fallback>
                <p:oleObj name="公式" r:id="rId11" imgW="901309" imgH="85053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7" name="Object 18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7" name="公式" r:id="rId13" imgW="1206500" imgH="1143000" progId="Equation.3">
                  <p:embed/>
                </p:oleObj>
              </mc:Choice>
              <mc:Fallback>
                <p:oleObj name="公式" r:id="rId13" imgW="1206500" imgH="1143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31" name="Rectangle 19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6029" name="Rectangle 2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7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01156E-6 C -0.01111 -0.04439 -0.02205 -0.08878 -0.03976 -0.13317 C -0.05747 -0.17757 -0.06389 -0.24138 -0.10642 -0.26635 C -0.14896 -0.29132 -0.25035 -0.28369 -0.29531 -0.28323 C -0.34028 -0.28277 -0.35365 -0.283 -0.37622 -0.26427 C -0.39878 -0.24554 -0.41458 -0.20855 -0.43021 -0.17132 " pathEditMode="relative" ptsTypes="aaaaaA">
                                      <p:cBhvr>
                                        <p:cTn id="18" dur="2000" fill="hold"/>
                                        <p:tgtEl>
                                          <p:spTgt spid="3776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C -0.00851 -0.07653 -0.01754 -0.15376 -0.04392 -0.21688 C -0.07031 -0.28 -0.12188 -0.35144 -0.15816 -0.37757 C -0.19445 -0.4037 -0.22847 -0.39075 -0.26146 -0.37341 C -0.29445 -0.35607 -0.32552 -0.31514 -0.3566 -0.27399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776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9017E-7 C -0.01354 -0.14382 -0.02708 -0.2874 -0.05243 -0.37203 C -0.07778 -0.45665 -0.11962 -0.49503 -0.15243 -0.50729 C -0.18524 -0.51954 -0.22899 -0.46544 -0.24931 -0.44602 C -0.26962 -0.42659 -0.27222 -0.40879 -0.27465 -0.39099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3776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77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77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776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6517" grpId="0" animBg="1"/>
      <p:bldP spid="3776518" grpId="0" animBg="1"/>
      <p:bldP spid="3776523" grpId="0" animBg="1"/>
      <p:bldP spid="3776524" grpId="0" animBg="1"/>
      <p:bldP spid="3776531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35975" cy="13716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1   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    A =  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 </a:t>
            </a:r>
            <a:br>
              <a:rPr lang="en-US" altLang="zh-CN" sz="4000" b="1" smtClean="0">
                <a:latin typeface="Times New Roman" pitchFamily="18" charset="0"/>
                <a:sym typeface="Symbol" pitchFamily="18" charset="2"/>
              </a:rPr>
            </a:br>
            <a:r>
              <a:rPr lang="zh-CN" altLang="en-US" sz="40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列向量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  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0 ,   0 </a:t>
            </a:r>
          </a:p>
        </p:txBody>
      </p:sp>
      <p:graphicFrame>
        <p:nvGraphicFramePr>
          <p:cNvPr id="6246403" name="Object 3"/>
          <p:cNvGraphicFramePr>
            <a:graphicFrameLocks noChangeAspect="1"/>
          </p:cNvGraphicFramePr>
          <p:nvPr/>
        </p:nvGraphicFramePr>
        <p:xfrm>
          <a:off x="1835150" y="3213100"/>
          <a:ext cx="5240338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2" name="公式" r:id="rId3" imgW="1841500" imgH="939800" progId="Equation.3">
                  <p:embed/>
                </p:oleObj>
              </mc:Choice>
              <mc:Fallback>
                <p:oleObj name="公式" r:id="rId3" imgW="1841500" imgH="93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213100"/>
                        <a:ext cx="5240338" cy="295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4" name="Object 9"/>
          <p:cNvGraphicFramePr>
            <a:graphicFrameLocks noChangeAspect="1"/>
          </p:cNvGraphicFramePr>
          <p:nvPr/>
        </p:nvGraphicFramePr>
        <p:xfrm>
          <a:off x="1619250" y="2205038"/>
          <a:ext cx="51577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3" name="公式" r:id="rId5" imgW="1777229" imgH="215806" progId="Equation.3">
                  <p:embed/>
                </p:oleObj>
              </mc:Choice>
              <mc:Fallback>
                <p:oleObj name="公式" r:id="rId5" imgW="1777229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05038"/>
                        <a:ext cx="51577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5" name="Object 12"/>
          <p:cNvGraphicFramePr>
            <a:graphicFrameLocks noChangeAspect="1"/>
          </p:cNvGraphicFramePr>
          <p:nvPr/>
        </p:nvGraphicFramePr>
        <p:xfrm>
          <a:off x="7216775" y="2205038"/>
          <a:ext cx="14716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4" name="公式" r:id="rId7" imgW="520474" imgH="215806" progId="Equation.3">
                  <p:embed/>
                </p:oleObj>
              </mc:Choice>
              <mc:Fallback>
                <p:oleObj name="公式" r:id="rId7" imgW="520474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75" y="2205038"/>
                        <a:ext cx="14716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6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4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35975" cy="13716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1   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    A =  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 </a:t>
            </a:r>
            <a:br>
              <a:rPr lang="en-US" altLang="zh-CN" sz="4000" b="1" smtClean="0">
                <a:latin typeface="Times New Roman" pitchFamily="18" charset="0"/>
                <a:sym typeface="Symbol" pitchFamily="18" charset="2"/>
              </a:rPr>
            </a:br>
            <a:r>
              <a:rPr lang="zh-CN" altLang="en-US" sz="40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列向量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  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0 ,   0 </a:t>
            </a:r>
          </a:p>
        </p:txBody>
      </p:sp>
      <p:graphicFrame>
        <p:nvGraphicFramePr>
          <p:cNvPr id="338947" name="Object 3"/>
          <p:cNvGraphicFramePr>
            <a:graphicFrameLocks noChangeAspect="1"/>
          </p:cNvGraphicFramePr>
          <p:nvPr/>
        </p:nvGraphicFramePr>
        <p:xfrm>
          <a:off x="1763713" y="3213100"/>
          <a:ext cx="5384800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6" name="公式" r:id="rId3" imgW="1892300" imgH="939800" progId="Equation.3">
                  <p:embed/>
                </p:oleObj>
              </mc:Choice>
              <mc:Fallback>
                <p:oleObj name="公式" r:id="rId3" imgW="1892300" imgH="93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213100"/>
                        <a:ext cx="5384800" cy="295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48" name="Object 4"/>
          <p:cNvGraphicFramePr>
            <a:graphicFrameLocks noChangeAspect="1"/>
          </p:cNvGraphicFramePr>
          <p:nvPr/>
        </p:nvGraphicFramePr>
        <p:xfrm>
          <a:off x="1619250" y="2205038"/>
          <a:ext cx="51577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7" name="公式" r:id="rId5" imgW="1777229" imgH="215806" progId="Equation.3">
                  <p:embed/>
                </p:oleObj>
              </mc:Choice>
              <mc:Fallback>
                <p:oleObj name="公式" r:id="rId5" imgW="1777229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05038"/>
                        <a:ext cx="51577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49" name="Object 5"/>
          <p:cNvGraphicFramePr>
            <a:graphicFrameLocks noChangeAspect="1"/>
          </p:cNvGraphicFramePr>
          <p:nvPr/>
        </p:nvGraphicFramePr>
        <p:xfrm>
          <a:off x="7216775" y="2205038"/>
          <a:ext cx="14716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8" name="公式" r:id="rId7" imgW="520474" imgH="215806" progId="Equation.3">
                  <p:embed/>
                </p:oleObj>
              </mc:Choice>
              <mc:Fallback>
                <p:oleObj name="公式" r:id="rId7" imgW="520474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75" y="2205038"/>
                        <a:ext cx="14716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970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23850" y="188913"/>
          <a:ext cx="4824413" cy="205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48" name="公式" r:id="rId3" imgW="2679700" imgH="1143000" progId="Equation.3">
                  <p:embed/>
                </p:oleObj>
              </mc:Choice>
              <mc:Fallback>
                <p:oleObj name="公式" r:id="rId3" imgW="267970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88913"/>
                        <a:ext cx="4824413" cy="205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3395" name="AutoShape 3"/>
          <p:cNvSpPr>
            <a:spLocks noChangeArrowheads="1"/>
          </p:cNvSpPr>
          <p:nvPr/>
        </p:nvSpPr>
        <p:spPr bwMode="auto">
          <a:xfrm rot="5400000">
            <a:off x="1199357" y="2624931"/>
            <a:ext cx="852488" cy="7334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43396" name="Rectangle 4"/>
          <p:cNvSpPr>
            <a:spLocks noChangeArrowheads="1"/>
          </p:cNvSpPr>
          <p:nvPr/>
        </p:nvSpPr>
        <p:spPr bwMode="auto">
          <a:xfrm>
            <a:off x="611188" y="3644900"/>
            <a:ext cx="170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行变换</a:t>
            </a:r>
          </a:p>
        </p:txBody>
      </p:sp>
      <p:sp>
        <p:nvSpPr>
          <p:cNvPr id="6843397" name="AutoShape 5"/>
          <p:cNvSpPr>
            <a:spLocks noChangeArrowheads="1"/>
          </p:cNvSpPr>
          <p:nvPr/>
        </p:nvSpPr>
        <p:spPr bwMode="auto">
          <a:xfrm rot="5400000">
            <a:off x="3432969" y="4856956"/>
            <a:ext cx="852488" cy="7334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843398" name="Rectangle 6"/>
          <p:cNvSpPr>
            <a:spLocks noChangeArrowheads="1"/>
          </p:cNvSpPr>
          <p:nvPr/>
        </p:nvSpPr>
        <p:spPr bwMode="auto">
          <a:xfrm>
            <a:off x="2987675" y="5805488"/>
            <a:ext cx="170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列变换</a:t>
            </a:r>
          </a:p>
        </p:txBody>
      </p:sp>
      <p:sp>
        <p:nvSpPr>
          <p:cNvPr id="6843399" name="Rectangle 7"/>
          <p:cNvSpPr>
            <a:spLocks noChangeArrowheads="1"/>
          </p:cNvSpPr>
          <p:nvPr/>
        </p:nvSpPr>
        <p:spPr bwMode="auto">
          <a:xfrm>
            <a:off x="5580063" y="4365625"/>
            <a:ext cx="1655762" cy="1657350"/>
          </a:xfrm>
          <a:prstGeom prst="rect">
            <a:avLst/>
          </a:prstGeom>
          <a:solidFill>
            <a:srgbClr val="FFCC99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843400" name="Rectangle 8"/>
          <p:cNvSpPr>
            <a:spLocks noChangeArrowheads="1"/>
          </p:cNvSpPr>
          <p:nvPr/>
        </p:nvSpPr>
        <p:spPr bwMode="auto">
          <a:xfrm>
            <a:off x="3132138" y="2205038"/>
            <a:ext cx="503237" cy="503237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843401" name="Rectangle 9"/>
          <p:cNvSpPr>
            <a:spLocks noChangeArrowheads="1"/>
          </p:cNvSpPr>
          <p:nvPr/>
        </p:nvSpPr>
        <p:spPr bwMode="auto">
          <a:xfrm>
            <a:off x="3635375" y="2708275"/>
            <a:ext cx="503238" cy="503238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843402" name="Rectangle 10"/>
          <p:cNvSpPr>
            <a:spLocks noChangeArrowheads="1"/>
          </p:cNvSpPr>
          <p:nvPr/>
        </p:nvSpPr>
        <p:spPr bwMode="auto">
          <a:xfrm>
            <a:off x="5435600" y="3213100"/>
            <a:ext cx="576263" cy="503238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843403" name="Object 11"/>
          <p:cNvGraphicFramePr>
            <a:graphicFrameLocks noChangeAspect="1"/>
          </p:cNvGraphicFramePr>
          <p:nvPr/>
        </p:nvGraphicFramePr>
        <p:xfrm>
          <a:off x="2195513" y="2205038"/>
          <a:ext cx="4103687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49" name="公式" r:id="rId5" imgW="2120900" imgH="1143000" progId="Equation.3">
                  <p:embed/>
                </p:oleObj>
              </mc:Choice>
              <mc:Fallback>
                <p:oleObj name="公式" r:id="rId5" imgW="2120900" imgH="1143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05038"/>
                        <a:ext cx="4103687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43404" name="Object 12"/>
          <p:cNvGraphicFramePr>
            <a:graphicFrameLocks noChangeAspect="1"/>
          </p:cNvGraphicFramePr>
          <p:nvPr/>
        </p:nvGraphicFramePr>
        <p:xfrm>
          <a:off x="4427538" y="4365625"/>
          <a:ext cx="4248150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0" name="公式" r:id="rId7" imgW="1981200" imgH="1143000" progId="Equation.3">
                  <p:embed/>
                </p:oleObj>
              </mc:Choice>
              <mc:Fallback>
                <p:oleObj name="公式" r:id="rId7" imgW="198120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365625"/>
                        <a:ext cx="4248150" cy="231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81" name="Rectangle 13"/>
          <p:cNvSpPr>
            <a:spLocks noChangeArrowheads="1"/>
          </p:cNvSpPr>
          <p:nvPr/>
        </p:nvSpPr>
        <p:spPr bwMode="auto">
          <a:xfrm>
            <a:off x="5661025" y="811213"/>
            <a:ext cx="3159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作行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列变换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84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684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84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43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43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43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43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43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43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684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684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43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43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43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43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3395" grpId="0" animBg="1"/>
      <p:bldP spid="6843396" grpId="0"/>
      <p:bldP spid="6843397" grpId="0" animBg="1"/>
      <p:bldP spid="6843398" grpId="0"/>
      <p:bldP spid="6843399" grpId="0" animBg="1"/>
      <p:bldP spid="6843400" grpId="0" animBg="1"/>
      <p:bldP spid="6843401" grpId="0" animBg="1"/>
      <p:bldP spid="6843402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定理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任何秩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r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的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m</a:t>
            </a:r>
            <a:r>
              <a:rPr lang="en-US" altLang="en-US" sz="3600" b="1" smtClean="0">
                <a:latin typeface="Times New Roman" pitchFamily="18" charset="0"/>
                <a:ea typeface="华文楷体" pitchFamily="2" charset="-122"/>
              </a:rPr>
              <a:t>×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矩阵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都可写成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sz="36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sz="36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其中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P, Q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分别是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m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阶与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阶可逆矩阵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  <p:graphicFrame>
        <p:nvGraphicFramePr>
          <p:cNvPr id="340995" name="Object 3"/>
          <p:cNvGraphicFramePr>
            <a:graphicFrameLocks noChangeAspect="1"/>
          </p:cNvGraphicFramePr>
          <p:nvPr/>
        </p:nvGraphicFramePr>
        <p:xfrm>
          <a:off x="1763713" y="1268413"/>
          <a:ext cx="79851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88" name="公式" r:id="rId3" imgW="228600" imgH="241300" progId="Equation.3">
                  <p:embed/>
                </p:oleObj>
              </mc:Choice>
              <mc:Fallback>
                <p:oleObj name="公式" r:id="rId3" imgW="2286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268413"/>
                        <a:ext cx="79851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996" name="AutoShape 4"/>
          <p:cNvSpPr>
            <a:spLocks noChangeArrowheads="1"/>
          </p:cNvSpPr>
          <p:nvPr/>
        </p:nvSpPr>
        <p:spPr bwMode="auto">
          <a:xfrm>
            <a:off x="3059113" y="1484313"/>
            <a:ext cx="2087562" cy="360362"/>
          </a:xfrm>
          <a:prstGeom prst="leftRightArrow">
            <a:avLst>
              <a:gd name="adj1" fmla="val 50000"/>
              <a:gd name="adj2" fmla="val 115859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40997" name="Object 5"/>
          <p:cNvGraphicFramePr>
            <a:graphicFrameLocks noChangeAspect="1"/>
          </p:cNvGraphicFramePr>
          <p:nvPr/>
        </p:nvGraphicFramePr>
        <p:xfrm>
          <a:off x="5940425" y="981075"/>
          <a:ext cx="2519363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89" name="公式" r:id="rId5" imgW="1028254" imgH="571252" progId="Equation.3">
                  <p:embed/>
                </p:oleObj>
              </mc:Choice>
              <mc:Fallback>
                <p:oleObj name="公式" r:id="rId5" imgW="1028254" imgH="57125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981075"/>
                        <a:ext cx="2519363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998" name="Object 6"/>
          <p:cNvGraphicFramePr>
            <a:graphicFrameLocks noChangeAspect="1"/>
          </p:cNvGraphicFramePr>
          <p:nvPr/>
        </p:nvGraphicFramePr>
        <p:xfrm>
          <a:off x="2700338" y="404813"/>
          <a:ext cx="29591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90" name="公式" r:id="rId7" imgW="1206500" imgH="241300" progId="Equation.3">
                  <p:embed/>
                </p:oleObj>
              </mc:Choice>
              <mc:Fallback>
                <p:oleObj name="公式" r:id="rId7" imgW="12065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04813"/>
                        <a:ext cx="295910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44423" name="Object 7"/>
          <p:cNvGraphicFramePr>
            <a:graphicFrameLocks noChangeAspect="1"/>
          </p:cNvGraphicFramePr>
          <p:nvPr/>
        </p:nvGraphicFramePr>
        <p:xfrm>
          <a:off x="2268538" y="3716338"/>
          <a:ext cx="3744912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91" name="公式" r:id="rId9" imgW="1485900" imgH="558800" progId="Equation.3">
                  <p:embed/>
                </p:oleObj>
              </mc:Choice>
              <mc:Fallback>
                <p:oleObj name="公式" r:id="rId9" imgW="1485900" imgH="55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716338"/>
                        <a:ext cx="3744912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8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68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684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4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6844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5442" name="Object 2"/>
          <p:cNvGraphicFramePr>
            <a:graphicFrameLocks noChangeAspect="1"/>
          </p:cNvGraphicFramePr>
          <p:nvPr/>
        </p:nvGraphicFramePr>
        <p:xfrm>
          <a:off x="649288" y="2205038"/>
          <a:ext cx="8018462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5" name="公式" r:id="rId3" imgW="2857500" imgH="965200" progId="Equation.3">
                  <p:embed/>
                </p:oleObj>
              </mc:Choice>
              <mc:Fallback>
                <p:oleObj name="公式" r:id="rId3" imgW="2857500" imgH="965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205038"/>
                        <a:ext cx="8018462" cy="264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45443" name="Object 3"/>
          <p:cNvGraphicFramePr>
            <a:graphicFrameLocks noChangeAspect="1"/>
          </p:cNvGraphicFramePr>
          <p:nvPr/>
        </p:nvGraphicFramePr>
        <p:xfrm>
          <a:off x="2124075" y="5229225"/>
          <a:ext cx="50800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6" name="公式" r:id="rId5" imgW="1752600" imgH="241300" progId="Equation.3">
                  <p:embed/>
                </p:oleObj>
              </mc:Choice>
              <mc:Fallback>
                <p:oleObj name="公式" r:id="rId5" imgW="17526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229225"/>
                        <a:ext cx="50800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20" name="Object 4"/>
          <p:cNvGraphicFramePr>
            <a:graphicFrameLocks noChangeAspect="1"/>
          </p:cNvGraphicFramePr>
          <p:nvPr/>
        </p:nvGraphicFramePr>
        <p:xfrm>
          <a:off x="2051050" y="549275"/>
          <a:ext cx="3743325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7" name="公式" r:id="rId7" imgW="1485900" imgH="558800" progId="Equation.3">
                  <p:embed/>
                </p:oleObj>
              </mc:Choice>
              <mc:Fallback>
                <p:oleObj name="公式" r:id="rId7" imgW="14859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49275"/>
                        <a:ext cx="3743325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45445" name="Object 5"/>
          <p:cNvGraphicFramePr>
            <a:graphicFrameLocks noChangeAspect="1"/>
          </p:cNvGraphicFramePr>
          <p:nvPr/>
        </p:nvGraphicFramePr>
        <p:xfrm>
          <a:off x="6011863" y="3933825"/>
          <a:ext cx="5111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8" name="公式" r:id="rId9" imgW="126725" imgH="177415" progId="Equation.3">
                  <p:embed/>
                </p:oleObj>
              </mc:Choice>
              <mc:Fallback>
                <p:oleObj name="公式" r:id="rId9" imgW="126725" imgH="17741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933825"/>
                        <a:ext cx="51117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5446" name="AutoShape 6"/>
          <p:cNvSpPr>
            <a:spLocks/>
          </p:cNvSpPr>
          <p:nvPr/>
        </p:nvSpPr>
        <p:spPr bwMode="auto">
          <a:xfrm rot="7988631">
            <a:off x="5072063" y="1849438"/>
            <a:ext cx="368300" cy="1943100"/>
          </a:xfrm>
          <a:prstGeom prst="leftBrace">
            <a:avLst>
              <a:gd name="adj1" fmla="val 76280"/>
              <a:gd name="adj2" fmla="val 48824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845447" name="Object 7"/>
          <p:cNvGraphicFramePr>
            <a:graphicFrameLocks noChangeAspect="1"/>
          </p:cNvGraphicFramePr>
          <p:nvPr/>
        </p:nvGraphicFramePr>
        <p:xfrm>
          <a:off x="5508625" y="2205038"/>
          <a:ext cx="8477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9" name="公式" r:id="rId11" imgW="291973" imgH="203112" progId="Equation.3">
                  <p:embed/>
                </p:oleObj>
              </mc:Choice>
              <mc:Fallback>
                <p:oleObj name="公式" r:id="rId11" imgW="291973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205038"/>
                        <a:ext cx="84772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5449" name="Rectangle 9"/>
          <p:cNvSpPr>
            <a:spLocks noChangeArrowheads="1"/>
          </p:cNvSpPr>
          <p:nvPr/>
        </p:nvSpPr>
        <p:spPr bwMode="auto">
          <a:xfrm>
            <a:off x="1763713" y="4149725"/>
            <a:ext cx="3097212" cy="641350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可做分块乘法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45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45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4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845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45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45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84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684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45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45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45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45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45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4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5446" grpId="0" animBg="1"/>
      <p:bldP spid="6845449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6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465637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定义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如果经过一系列初等行、列变换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矩阵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能变成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则称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与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相抵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 </a:t>
            </a:r>
            <a:endParaRPr lang="en-US" altLang="zh-CN" sz="40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                    A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与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相抵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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存在可逆矩阵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P, Q 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使得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B = P A Q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</a:p>
        </p:txBody>
      </p:sp>
      <p:pic>
        <p:nvPicPr>
          <p:cNvPr id="34304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304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矩阵的相抵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6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46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46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46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6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46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46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46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Putnam </a:t>
            </a:r>
            <a:r>
              <a:rPr lang="zh-CN" altLang="en-US" smtClean="0"/>
              <a:t>问题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是大于 </a:t>
            </a:r>
            <a:r>
              <a:rPr lang="en-US" altLang="zh-CN" b="1" smtClean="0"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的奇数</a:t>
            </a:r>
            <a:r>
              <a:rPr lang="en-US" altLang="zh-CN" b="1" smtClean="0">
                <a:latin typeface="Times New Roman" pitchFamily="18" charset="0"/>
              </a:rPr>
              <a:t>,  A </a:t>
            </a:r>
            <a:r>
              <a:rPr lang="zh-CN" altLang="en-US" b="1" smtClean="0">
                <a:latin typeface="Times New Roman" pitchFamily="18" charset="0"/>
              </a:rPr>
              <a:t>为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阶对称矩阵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其每行每列均由整数 </a:t>
            </a:r>
            <a:r>
              <a:rPr lang="en-US" altLang="zh-CN" b="1" smtClean="0">
                <a:latin typeface="Times New Roman" pitchFamily="18" charset="0"/>
              </a:rPr>
              <a:t>1,  2,  3, … , n </a:t>
            </a:r>
            <a:r>
              <a:rPr lang="zh-CN" altLang="en-US" b="1" smtClean="0">
                <a:latin typeface="Times New Roman" pitchFamily="18" charset="0"/>
              </a:rPr>
              <a:t>的某个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排列构成</a:t>
            </a:r>
            <a:r>
              <a:rPr lang="en-US" altLang="zh-CN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整数 </a:t>
            </a:r>
            <a:r>
              <a:rPr lang="en-US" altLang="zh-CN" b="1" smtClean="0">
                <a:latin typeface="Times New Roman" pitchFamily="18" charset="0"/>
              </a:rPr>
              <a:t>1, 2, 3, … , n </a:t>
            </a:r>
            <a:r>
              <a:rPr lang="zh-CN" altLang="en-US" b="1" smtClean="0">
                <a:latin typeface="Times New Roman" pitchFamily="18" charset="0"/>
              </a:rPr>
              <a:t>都出现在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主对角线上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Putnam </a:t>
            </a:r>
            <a:r>
              <a:rPr lang="zh-CN" altLang="en-US" smtClean="0"/>
              <a:t>问题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是大于 </a:t>
            </a:r>
            <a:r>
              <a:rPr lang="en-US" altLang="zh-CN" b="1" smtClean="0"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的奇数</a:t>
            </a:r>
            <a:r>
              <a:rPr lang="en-US" altLang="zh-CN" b="1" smtClean="0">
                <a:latin typeface="Times New Roman" pitchFamily="18" charset="0"/>
              </a:rPr>
              <a:t>,  A </a:t>
            </a:r>
            <a:r>
              <a:rPr lang="zh-CN" altLang="en-US" b="1" smtClean="0">
                <a:latin typeface="Times New Roman" pitchFamily="18" charset="0"/>
              </a:rPr>
              <a:t>为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阶对称矩阵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其每行每列均由整数 </a:t>
            </a:r>
            <a:r>
              <a:rPr lang="en-US" altLang="zh-CN" b="1" smtClean="0">
                <a:latin typeface="Times New Roman" pitchFamily="18" charset="0"/>
              </a:rPr>
              <a:t>1,  2,  3, … , n </a:t>
            </a:r>
            <a:r>
              <a:rPr lang="zh-CN" altLang="en-US" b="1" smtClean="0">
                <a:latin typeface="Times New Roman" pitchFamily="18" charset="0"/>
              </a:rPr>
              <a:t>的某个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排列构成</a:t>
            </a:r>
            <a:r>
              <a:rPr lang="en-US" altLang="zh-CN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整数 </a:t>
            </a:r>
            <a:r>
              <a:rPr lang="en-US" altLang="zh-CN" b="1" smtClean="0">
                <a:latin typeface="Times New Roman" pitchFamily="18" charset="0"/>
              </a:rPr>
              <a:t>1, 2, 3, … , n </a:t>
            </a:r>
            <a:r>
              <a:rPr lang="zh-CN" altLang="en-US" b="1" smtClean="0">
                <a:latin typeface="Times New Roman" pitchFamily="18" charset="0"/>
              </a:rPr>
              <a:t>都出现在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主对角线上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</a:t>
            </a:r>
            <a:r>
              <a:rPr lang="zh-CN" altLang="en-US" b="1" smtClean="0">
                <a:latin typeface="Times New Roman" pitchFamily="18" charset="0"/>
              </a:rPr>
              <a:t>若方阵每一行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每一列都恰有一个元素是 </a:t>
            </a:r>
            <a:r>
              <a:rPr lang="en-US" altLang="zh-CN" b="1" smtClean="0">
                <a:latin typeface="Times New Roman" pitchFamily="18" charset="0"/>
              </a:rPr>
              <a:t>1 ,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其余的元素都是 </a:t>
            </a:r>
            <a:r>
              <a:rPr lang="en-US" altLang="zh-CN" b="1" smtClean="0">
                <a:latin typeface="Times New Roman" pitchFamily="18" charset="0"/>
              </a:rPr>
              <a:t>0 , </a:t>
            </a:r>
            <a:r>
              <a:rPr lang="zh-CN" altLang="en-US" b="1" smtClean="0">
                <a:latin typeface="Times New Roman" pitchFamily="18" charset="0"/>
              </a:rPr>
              <a:t>则称方阵是置换矩阵 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</p:txBody>
      </p:sp>
      <p:graphicFrame>
        <p:nvGraphicFramePr>
          <p:cNvPr id="346115" name="Object 3"/>
          <p:cNvGraphicFramePr>
            <a:graphicFrameLocks noChangeAspect="1"/>
          </p:cNvGraphicFramePr>
          <p:nvPr/>
        </p:nvGraphicFramePr>
        <p:xfrm>
          <a:off x="1187450" y="3500438"/>
          <a:ext cx="3122613" cy="284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63" name="公式" r:id="rId3" imgW="1257300" imgH="1143000" progId="Equation.3">
                  <p:embed/>
                </p:oleObj>
              </mc:Choice>
              <mc:Fallback>
                <p:oleObj name="公式" r:id="rId3" imgW="12573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500438"/>
                        <a:ext cx="3122613" cy="284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6116" name="Picture 4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6117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chemeClr val="bg1"/>
                </a:solidFill>
              </a:rPr>
              <a:t>Permutation Matrix</a:t>
            </a:r>
          </a:p>
        </p:txBody>
      </p:sp>
      <p:graphicFrame>
        <p:nvGraphicFramePr>
          <p:cNvPr id="346118" name="Object 6"/>
          <p:cNvGraphicFramePr>
            <a:graphicFrameLocks noChangeAspect="1"/>
          </p:cNvGraphicFramePr>
          <p:nvPr/>
        </p:nvGraphicFramePr>
        <p:xfrm>
          <a:off x="5364163" y="3789363"/>
          <a:ext cx="2460625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64" name="公式" r:id="rId6" imgW="990600" imgH="914400" progId="Equation.3">
                  <p:embed/>
                </p:oleObj>
              </mc:Choice>
              <mc:Fallback>
                <p:oleObj name="公式" r:id="rId6" imgW="9906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789363"/>
                        <a:ext cx="2460625" cy="227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左乘置换矩阵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相当于对矩阵的行作置换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重新排列</a:t>
            </a:r>
            <a:r>
              <a:rPr lang="en-US" altLang="zh-CN" b="1" smtClean="0">
                <a:latin typeface="Times New Roman" pitchFamily="18" charset="0"/>
              </a:rPr>
              <a:t>) . </a:t>
            </a:r>
          </a:p>
        </p:txBody>
      </p:sp>
      <p:pic>
        <p:nvPicPr>
          <p:cNvPr id="347139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7140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chemeClr val="bg1"/>
                </a:solidFill>
              </a:rPr>
              <a:t>Permutation Matrix</a:t>
            </a:r>
          </a:p>
        </p:txBody>
      </p:sp>
      <p:sp>
        <p:nvSpPr>
          <p:cNvPr id="7162885" name="AutoShape 5"/>
          <p:cNvSpPr>
            <a:spLocks noChangeArrowheads="1"/>
          </p:cNvSpPr>
          <p:nvPr/>
        </p:nvSpPr>
        <p:spPr bwMode="auto">
          <a:xfrm>
            <a:off x="3995738" y="3357563"/>
            <a:ext cx="1152525" cy="50323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86" name="AutoShape 6"/>
          <p:cNvSpPr>
            <a:spLocks noChangeArrowheads="1"/>
          </p:cNvSpPr>
          <p:nvPr/>
        </p:nvSpPr>
        <p:spPr bwMode="auto">
          <a:xfrm>
            <a:off x="6084888" y="5084763"/>
            <a:ext cx="1152525" cy="50323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87" name="AutoShape 7"/>
          <p:cNvSpPr>
            <a:spLocks noChangeArrowheads="1"/>
          </p:cNvSpPr>
          <p:nvPr/>
        </p:nvSpPr>
        <p:spPr bwMode="auto">
          <a:xfrm>
            <a:off x="3995738" y="3933825"/>
            <a:ext cx="1152525" cy="503238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88" name="AutoShape 8"/>
          <p:cNvSpPr>
            <a:spLocks noChangeArrowheads="1"/>
          </p:cNvSpPr>
          <p:nvPr/>
        </p:nvSpPr>
        <p:spPr bwMode="auto">
          <a:xfrm>
            <a:off x="6084888" y="4508500"/>
            <a:ext cx="1152525" cy="503238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89" name="AutoShape 9"/>
          <p:cNvSpPr>
            <a:spLocks noChangeArrowheads="1"/>
          </p:cNvSpPr>
          <p:nvPr/>
        </p:nvSpPr>
        <p:spPr bwMode="auto">
          <a:xfrm>
            <a:off x="3995738" y="4508500"/>
            <a:ext cx="1152525" cy="503238"/>
          </a:xfrm>
          <a:prstGeom prst="roundRect">
            <a:avLst>
              <a:gd name="adj" fmla="val 16667"/>
            </a:avLst>
          </a:prstGeom>
          <a:solidFill>
            <a:srgbClr val="FF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90" name="AutoShape 10"/>
          <p:cNvSpPr>
            <a:spLocks noChangeArrowheads="1"/>
          </p:cNvSpPr>
          <p:nvPr/>
        </p:nvSpPr>
        <p:spPr bwMode="auto">
          <a:xfrm>
            <a:off x="6084888" y="3357563"/>
            <a:ext cx="1152525" cy="503237"/>
          </a:xfrm>
          <a:prstGeom prst="roundRect">
            <a:avLst>
              <a:gd name="adj" fmla="val 16667"/>
            </a:avLst>
          </a:prstGeom>
          <a:solidFill>
            <a:srgbClr val="FF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91" name="AutoShape 11"/>
          <p:cNvSpPr>
            <a:spLocks noChangeArrowheads="1"/>
          </p:cNvSpPr>
          <p:nvPr/>
        </p:nvSpPr>
        <p:spPr bwMode="auto">
          <a:xfrm>
            <a:off x="3995738" y="5084763"/>
            <a:ext cx="1152525" cy="503237"/>
          </a:xfrm>
          <a:prstGeom prst="roundRect">
            <a:avLst>
              <a:gd name="adj" fmla="val 16667"/>
            </a:avLst>
          </a:prstGeom>
          <a:solidFill>
            <a:srgbClr val="00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892" name="AutoShape 12"/>
          <p:cNvSpPr>
            <a:spLocks noChangeArrowheads="1"/>
          </p:cNvSpPr>
          <p:nvPr/>
        </p:nvSpPr>
        <p:spPr bwMode="auto">
          <a:xfrm>
            <a:off x="6084888" y="3933825"/>
            <a:ext cx="1152525" cy="503238"/>
          </a:xfrm>
          <a:prstGeom prst="roundRect">
            <a:avLst>
              <a:gd name="adj" fmla="val 16667"/>
            </a:avLst>
          </a:prstGeom>
          <a:solidFill>
            <a:srgbClr val="00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7162893" name="AutoShape 13"/>
          <p:cNvCxnSpPr>
            <a:cxnSpLocks noChangeShapeType="1"/>
          </p:cNvCxnSpPr>
          <p:nvPr/>
        </p:nvCxnSpPr>
        <p:spPr bwMode="auto">
          <a:xfrm>
            <a:off x="5148263" y="3644900"/>
            <a:ext cx="936625" cy="1727200"/>
          </a:xfrm>
          <a:prstGeom prst="straightConnector1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2894" name="AutoShape 14"/>
          <p:cNvCxnSpPr>
            <a:cxnSpLocks noChangeShapeType="1"/>
            <a:stCxn id="7162887" idx="3"/>
            <a:endCxn id="7162888" idx="1"/>
          </p:cNvCxnSpPr>
          <p:nvPr/>
        </p:nvCxnSpPr>
        <p:spPr bwMode="auto">
          <a:xfrm>
            <a:off x="5148263" y="4186238"/>
            <a:ext cx="936625" cy="574675"/>
          </a:xfrm>
          <a:prstGeom prst="straightConnector1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2895" name="AutoShape 15"/>
          <p:cNvCxnSpPr>
            <a:cxnSpLocks noChangeShapeType="1"/>
            <a:stCxn id="7162889" idx="3"/>
            <a:endCxn id="7162890" idx="1"/>
          </p:cNvCxnSpPr>
          <p:nvPr/>
        </p:nvCxnSpPr>
        <p:spPr bwMode="auto">
          <a:xfrm flipV="1">
            <a:off x="5148263" y="3609975"/>
            <a:ext cx="936625" cy="1150938"/>
          </a:xfrm>
          <a:prstGeom prst="straightConnector1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2896" name="AutoShape 16"/>
          <p:cNvCxnSpPr>
            <a:cxnSpLocks noChangeShapeType="1"/>
            <a:stCxn id="7162891" idx="3"/>
            <a:endCxn id="7162892" idx="1"/>
          </p:cNvCxnSpPr>
          <p:nvPr/>
        </p:nvCxnSpPr>
        <p:spPr bwMode="auto">
          <a:xfrm flipV="1">
            <a:off x="5148263" y="4186238"/>
            <a:ext cx="936625" cy="1150937"/>
          </a:xfrm>
          <a:prstGeom prst="straightConnector1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162897" name="Object 17"/>
          <p:cNvGraphicFramePr>
            <a:graphicFrameLocks noChangeAspect="1"/>
          </p:cNvGraphicFramePr>
          <p:nvPr/>
        </p:nvGraphicFramePr>
        <p:xfrm>
          <a:off x="5580063" y="3357563"/>
          <a:ext cx="1800225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26" name="公式" r:id="rId4" imgW="723900" imgH="914400" progId="Equation.3">
                  <p:embed/>
                </p:oleObj>
              </mc:Choice>
              <mc:Fallback>
                <p:oleObj name="公式" r:id="rId4" imgW="723900" imgH="914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357563"/>
                        <a:ext cx="1800225" cy="227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54" name="Object 18"/>
          <p:cNvGraphicFramePr>
            <a:graphicFrameLocks noChangeAspect="1"/>
          </p:cNvGraphicFramePr>
          <p:nvPr/>
        </p:nvGraphicFramePr>
        <p:xfrm>
          <a:off x="3851275" y="3357563"/>
          <a:ext cx="1419225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27" name="公式" r:id="rId6" imgW="571500" imgH="914400" progId="Equation.3">
                  <p:embed/>
                </p:oleObj>
              </mc:Choice>
              <mc:Fallback>
                <p:oleObj name="公式" r:id="rId6" imgW="571500" imgH="914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357563"/>
                        <a:ext cx="1419225" cy="227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2899" name="Rectangle 19"/>
          <p:cNvSpPr>
            <a:spLocks noChangeArrowheads="1"/>
          </p:cNvSpPr>
          <p:nvPr/>
        </p:nvSpPr>
        <p:spPr bwMode="auto">
          <a:xfrm>
            <a:off x="1403350" y="3357563"/>
            <a:ext cx="2160588" cy="503237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900" name="Rectangle 20"/>
          <p:cNvSpPr>
            <a:spLocks noChangeArrowheads="1"/>
          </p:cNvSpPr>
          <p:nvPr/>
        </p:nvSpPr>
        <p:spPr bwMode="auto">
          <a:xfrm>
            <a:off x="1403350" y="3933825"/>
            <a:ext cx="2160588" cy="503238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901" name="Rectangle 21"/>
          <p:cNvSpPr>
            <a:spLocks noChangeArrowheads="1"/>
          </p:cNvSpPr>
          <p:nvPr/>
        </p:nvSpPr>
        <p:spPr bwMode="auto">
          <a:xfrm>
            <a:off x="1403350" y="4508500"/>
            <a:ext cx="2160588" cy="503238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2902" name="Rectangle 22"/>
          <p:cNvSpPr>
            <a:spLocks noChangeArrowheads="1"/>
          </p:cNvSpPr>
          <p:nvPr/>
        </p:nvSpPr>
        <p:spPr bwMode="auto">
          <a:xfrm>
            <a:off x="1403350" y="5084763"/>
            <a:ext cx="2160588" cy="503237"/>
          </a:xfrm>
          <a:prstGeom prst="rect">
            <a:avLst/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47159" name="Object 23"/>
          <p:cNvGraphicFramePr>
            <a:graphicFrameLocks noChangeAspect="1"/>
          </p:cNvGraphicFramePr>
          <p:nvPr/>
        </p:nvGraphicFramePr>
        <p:xfrm>
          <a:off x="1258888" y="3357563"/>
          <a:ext cx="2460625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28" name="公式" r:id="rId8" imgW="990600" imgH="914400" progId="Equation.3">
                  <p:embed/>
                </p:oleObj>
              </mc:Choice>
              <mc:Fallback>
                <p:oleObj name="公式" r:id="rId8" imgW="990600" imgH="9144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357563"/>
                        <a:ext cx="2460625" cy="227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2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2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6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6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6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16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6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6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6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6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16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6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6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6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6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6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16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16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2885" grpId="0" animBg="1"/>
      <p:bldP spid="7162886" grpId="0" animBg="1"/>
      <p:bldP spid="7162887" grpId="0" animBg="1"/>
      <p:bldP spid="7162888" grpId="0" animBg="1"/>
      <p:bldP spid="7162889" grpId="0" animBg="1"/>
      <p:bldP spid="7162890" grpId="0" animBg="1"/>
      <p:bldP spid="7162891" grpId="0" animBg="1"/>
      <p:bldP spid="7162892" grpId="0" animBg="1"/>
      <p:bldP spid="7162899" grpId="0" animBg="1"/>
      <p:bldP spid="7162900" grpId="0" animBg="1"/>
      <p:bldP spid="7162901" grpId="0" animBg="1"/>
      <p:bldP spid="716290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/>
          <p:cNvSpPr>
            <a:spLocks noChangeArrowheads="1"/>
          </p:cNvSpPr>
          <p:nvPr/>
        </p:nvSpPr>
        <p:spPr bwMode="auto">
          <a:xfrm>
            <a:off x="900113" y="2565400"/>
            <a:ext cx="2808287" cy="18002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 rot="-5400000">
            <a:off x="3395663" y="2876550"/>
            <a:ext cx="2808288" cy="11763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7044" name="Rectangle 5"/>
          <p:cNvSpPr>
            <a:spLocks noChangeArrowheads="1"/>
          </p:cNvSpPr>
          <p:nvPr/>
        </p:nvSpPr>
        <p:spPr bwMode="auto">
          <a:xfrm>
            <a:off x="7092950" y="2565400"/>
            <a:ext cx="1152525" cy="17272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7045" name="Rectangle 6"/>
          <p:cNvSpPr>
            <a:spLocks noChangeArrowheads="1"/>
          </p:cNvSpPr>
          <p:nvPr/>
        </p:nvSpPr>
        <p:spPr bwMode="auto">
          <a:xfrm>
            <a:off x="5867400" y="3141663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b="0">
                <a:latin typeface="French Script MT" pitchFamily="66" charset="0"/>
              </a:rPr>
              <a:t>＝</a:t>
            </a:r>
          </a:p>
        </p:txBody>
      </p:sp>
      <p:sp>
        <p:nvSpPr>
          <p:cNvPr id="3761159" name="Rectangle 7"/>
          <p:cNvSpPr>
            <a:spLocks noChangeArrowheads="1"/>
          </p:cNvSpPr>
          <p:nvPr/>
        </p:nvSpPr>
        <p:spPr bwMode="auto">
          <a:xfrm>
            <a:off x="900113" y="2997200"/>
            <a:ext cx="2808287" cy="431800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61160" name="Rectangle 8"/>
          <p:cNvSpPr>
            <a:spLocks noChangeArrowheads="1"/>
          </p:cNvSpPr>
          <p:nvPr/>
        </p:nvSpPr>
        <p:spPr bwMode="auto">
          <a:xfrm>
            <a:off x="7092950" y="2997200"/>
            <a:ext cx="1150938" cy="431800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61161" name="Rectangle 9"/>
          <p:cNvSpPr>
            <a:spLocks noChangeArrowheads="1"/>
          </p:cNvSpPr>
          <p:nvPr/>
        </p:nvSpPr>
        <p:spPr bwMode="auto">
          <a:xfrm rot="-5400000">
            <a:off x="3383757" y="2888456"/>
            <a:ext cx="2808288" cy="1152525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87049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50" name="Rectangle 1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6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6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1159" grpId="0" animBg="1"/>
      <p:bldP spid="3761160" grpId="0" animBg="1"/>
      <p:bldP spid="3761161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3906" name="Rectangle 2"/>
          <p:cNvSpPr>
            <a:spLocks noChangeArrowheads="1"/>
          </p:cNvSpPr>
          <p:nvPr/>
        </p:nvSpPr>
        <p:spPr bwMode="auto">
          <a:xfrm>
            <a:off x="5003800" y="2420938"/>
            <a:ext cx="431800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3907" name="Rectangle 3"/>
          <p:cNvSpPr>
            <a:spLocks noChangeArrowheads="1"/>
          </p:cNvSpPr>
          <p:nvPr/>
        </p:nvSpPr>
        <p:spPr bwMode="auto">
          <a:xfrm>
            <a:off x="3276600" y="2420938"/>
            <a:ext cx="431800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3908" name="Rectangle 4"/>
          <p:cNvSpPr>
            <a:spLocks noChangeArrowheads="1"/>
          </p:cNvSpPr>
          <p:nvPr/>
        </p:nvSpPr>
        <p:spPr bwMode="auto">
          <a:xfrm>
            <a:off x="4427538" y="3213100"/>
            <a:ext cx="431800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3909" name="Rectangle 5"/>
          <p:cNvSpPr>
            <a:spLocks noChangeArrowheads="1"/>
          </p:cNvSpPr>
          <p:nvPr/>
        </p:nvSpPr>
        <p:spPr bwMode="auto">
          <a:xfrm>
            <a:off x="3851275" y="3213100"/>
            <a:ext cx="431800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3910" name="Rectangle 6"/>
          <p:cNvSpPr>
            <a:spLocks noChangeArrowheads="1"/>
          </p:cNvSpPr>
          <p:nvPr/>
        </p:nvSpPr>
        <p:spPr bwMode="auto">
          <a:xfrm>
            <a:off x="5003800" y="4076700"/>
            <a:ext cx="431800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3911" name="Rectangle 7"/>
          <p:cNvSpPr>
            <a:spLocks noChangeArrowheads="1"/>
          </p:cNvSpPr>
          <p:nvPr/>
        </p:nvSpPr>
        <p:spPr bwMode="auto">
          <a:xfrm>
            <a:off x="4427538" y="4076700"/>
            <a:ext cx="431800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6391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任何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元排列经至多 </a:t>
            </a:r>
            <a:r>
              <a:rPr lang="en-US" altLang="zh-CN" sz="3600" b="1" smtClean="0">
                <a:latin typeface="Times New Roman" pitchFamily="18" charset="0"/>
              </a:rPr>
              <a:t>n - 1 </a:t>
            </a:r>
            <a:r>
              <a:rPr lang="zh-CN" altLang="en-US" sz="3600" b="1" smtClean="0">
                <a:latin typeface="Times New Roman" pitchFamily="18" charset="0"/>
              </a:rPr>
              <a:t>次对换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都能变为标准排列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    </a:t>
            </a:r>
            <a:r>
              <a:rPr lang="en-US" altLang="zh-CN" sz="3600" b="1" smtClean="0">
                <a:latin typeface="Times New Roman" pitchFamily="18" charset="0"/>
              </a:rPr>
              <a:t>3   4   2   1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  1   4   2   3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  1   2   4   3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  1   2   3   4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63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63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63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63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63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63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1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63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63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63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3906" grpId="0" animBg="1"/>
      <p:bldP spid="7163907" grpId="0" animBg="1"/>
      <p:bldP spid="7163908" grpId="0" animBg="1"/>
      <p:bldP spid="7163909" grpId="0" animBg="1"/>
      <p:bldP spid="7163910" grpId="0" animBg="1"/>
      <p:bldP spid="7163911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由于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元排列经至多 </a:t>
            </a:r>
            <a:r>
              <a:rPr lang="en-US" altLang="zh-CN" b="1" smtClean="0">
                <a:latin typeface="Times New Roman" pitchFamily="18" charset="0"/>
              </a:rPr>
              <a:t>n - 1 </a:t>
            </a:r>
            <a:r>
              <a:rPr lang="zh-CN" altLang="en-US" b="1" smtClean="0">
                <a:latin typeface="Times New Roman" pitchFamily="18" charset="0"/>
              </a:rPr>
              <a:t>次对换都能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变为标准排列</a:t>
            </a:r>
            <a:r>
              <a:rPr lang="en-US" altLang="zh-CN" b="1" smtClean="0">
                <a:latin typeface="Times New Roman" pitchFamily="18" charset="0"/>
              </a:rPr>
              <a:t>,   n </a:t>
            </a:r>
            <a:r>
              <a:rPr lang="zh-CN" altLang="en-US" b="1" smtClean="0">
                <a:latin typeface="Times New Roman" pitchFamily="18" charset="0"/>
              </a:rPr>
              <a:t>阶置换矩阵都可写成至多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n – 1 </a:t>
            </a:r>
            <a:r>
              <a:rPr lang="zh-CN" altLang="en-US" b="1" smtClean="0">
                <a:latin typeface="Times New Roman" pitchFamily="18" charset="0"/>
              </a:rPr>
              <a:t>个第二类初等矩阵 </a:t>
            </a:r>
            <a:r>
              <a:rPr lang="en-US" altLang="zh-CN" b="1" smtClean="0">
                <a:latin typeface="Times New Roman" pitchFamily="18" charset="0"/>
              </a:rPr>
              <a:t>P( i , j ) </a:t>
            </a:r>
            <a:r>
              <a:rPr lang="zh-CN" altLang="en-US" b="1" smtClean="0">
                <a:latin typeface="Times New Roman" pitchFamily="18" charset="0"/>
              </a:rPr>
              <a:t>的乘积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  </a:t>
            </a:r>
          </a:p>
        </p:txBody>
      </p:sp>
      <p:graphicFrame>
        <p:nvGraphicFramePr>
          <p:cNvPr id="349187" name="Object 3"/>
          <p:cNvGraphicFramePr>
            <a:graphicFrameLocks noChangeAspect="1"/>
          </p:cNvGraphicFramePr>
          <p:nvPr/>
        </p:nvGraphicFramePr>
        <p:xfrm>
          <a:off x="827088" y="3573463"/>
          <a:ext cx="2460625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11" name="公式" r:id="rId3" imgW="990600" imgH="914400" progId="Equation.3">
                  <p:embed/>
                </p:oleObj>
              </mc:Choice>
              <mc:Fallback>
                <p:oleObj name="公式" r:id="rId3" imgW="9906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573463"/>
                        <a:ext cx="2460625" cy="227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4932" name="Rectangle 4"/>
          <p:cNvSpPr>
            <a:spLocks noChangeArrowheads="1"/>
          </p:cNvSpPr>
          <p:nvPr/>
        </p:nvSpPr>
        <p:spPr bwMode="auto">
          <a:xfrm>
            <a:off x="3132138" y="4365625"/>
            <a:ext cx="5616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latin typeface="Times New Roman" pitchFamily="18" charset="0"/>
              </a:rPr>
              <a:t>=  </a:t>
            </a:r>
            <a:r>
              <a:rPr kumimoji="0" lang="en-US" altLang="zh-CN">
                <a:latin typeface="Times New Roman" pitchFamily="18" charset="0"/>
              </a:rPr>
              <a:t>P( 1 , 4 ) P( 2 , 3 ) P( 3 , 4 )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6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4932" grpId="0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60350"/>
            <a:ext cx="8229600" cy="5865813"/>
          </a:xfrm>
        </p:spPr>
        <p:txBody>
          <a:bodyPr/>
          <a:lstStyle/>
          <a:p>
            <a:pPr marL="609600" indent="-609600">
              <a:lnSpc>
                <a:spcPct val="150000"/>
              </a:lnSpc>
              <a:buFontTx/>
              <a:buNone/>
              <a:defRPr/>
            </a:pPr>
            <a:r>
              <a:rPr lang="zh-CN" altLang="en-US" sz="3600" b="1" dirty="0">
                <a:latin typeface="Times New Roman" pitchFamily="18" charset="0"/>
              </a:rPr>
              <a:t>定理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en-US" altLang="zh-CN" sz="3600" b="1" dirty="0" smtClean="0">
                <a:solidFill>
                  <a:srgbClr val="3333FF"/>
                </a:solidFill>
                <a:latin typeface="+mj-lt"/>
              </a:rPr>
              <a:t>Cramer 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zh-CN" altLang="en-US" sz="3600" b="1" dirty="0" smtClean="0">
                <a:latin typeface="Times New Roman" pitchFamily="18" charset="0"/>
              </a:rPr>
              <a:t>另一种证明</a:t>
            </a:r>
            <a:r>
              <a:rPr lang="en-US" altLang="zh-CN" sz="3600" b="1" dirty="0" smtClean="0">
                <a:latin typeface="Times New Roman" pitchFamily="18" charset="0"/>
              </a:rPr>
              <a:t>: </a:t>
            </a:r>
            <a:endParaRPr lang="en-US" altLang="zh-CN" sz="3600" b="1" dirty="0">
              <a:latin typeface="Times New Roman" pitchFamily="18" charset="0"/>
            </a:endParaRPr>
          </a:p>
          <a:p>
            <a:pPr marL="609600" indent="-609600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当 </a:t>
            </a:r>
            <a:r>
              <a:rPr lang="en-US" altLang="zh-CN" b="1" dirty="0">
                <a:latin typeface="Times New Roman" pitchFamily="18" charset="0"/>
              </a:rPr>
              <a:t>| A | ≠ 0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时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方程组 </a:t>
            </a:r>
            <a:r>
              <a:rPr lang="en-US" altLang="zh-CN" b="1" dirty="0" smtClean="0">
                <a:latin typeface="Times New Roman" pitchFamily="18" charset="0"/>
              </a:rPr>
              <a:t>A X 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有</a:t>
            </a:r>
            <a:r>
              <a:rPr lang="zh-CN" altLang="en-US" b="1" dirty="0">
                <a:latin typeface="Times New Roman" pitchFamily="18" charset="0"/>
              </a:rPr>
              <a:t>唯一解</a:t>
            </a:r>
            <a:r>
              <a:rPr lang="zh-CN" altLang="en-US" b="1" dirty="0" smtClean="0">
                <a:latin typeface="Times New Roman" pitchFamily="18" charset="0"/>
              </a:rPr>
              <a:t>：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6139908" name="Object 4"/>
          <p:cNvGraphicFramePr>
            <a:graphicFrameLocks noChangeAspect="1"/>
          </p:cNvGraphicFramePr>
          <p:nvPr/>
        </p:nvGraphicFramePr>
        <p:xfrm>
          <a:off x="3059113" y="2133600"/>
          <a:ext cx="5373687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03" name="公式" r:id="rId3" imgW="1816100" imgH="711200" progId="Equation.3">
                  <p:embed/>
                </p:oleObj>
              </mc:Choice>
              <mc:Fallback>
                <p:oleObj name="公式" r:id="rId3" imgW="18161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133600"/>
                        <a:ext cx="5373687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4365625"/>
          <a:ext cx="5110163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04" name="公式" r:id="rId5" imgW="1727200" imgH="711200" progId="Equation.3">
                  <p:embed/>
                </p:oleObj>
              </mc:Choice>
              <mc:Fallback>
                <p:oleObj name="公式" r:id="rId5" imgW="17272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65625"/>
                        <a:ext cx="5110163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6156325" y="4437063"/>
          <a:ext cx="2366963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05" name="公式" r:id="rId7" imgW="799753" imgH="710891" progId="Equation.3">
                  <p:embed/>
                </p:oleObj>
              </mc:Choice>
              <mc:Fallback>
                <p:oleObj name="公式" r:id="rId7" imgW="799753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437063"/>
                        <a:ext cx="2366963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4" name="Object 6"/>
          <p:cNvGraphicFramePr>
            <a:graphicFrameLocks noChangeAspect="1"/>
          </p:cNvGraphicFramePr>
          <p:nvPr/>
        </p:nvGraphicFramePr>
        <p:xfrm>
          <a:off x="1258888" y="2852738"/>
          <a:ext cx="17668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06" name="公式" r:id="rId9" imgW="596900" imgH="228600" progId="Equation.3">
                  <p:embed/>
                </p:oleObj>
              </mc:Choice>
              <mc:Fallback>
                <p:oleObj name="公式" r:id="rId9" imgW="5969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852738"/>
                        <a:ext cx="176688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39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39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3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3139" name="Object 2"/>
          <p:cNvGraphicFramePr>
            <a:graphicFrameLocks noChangeAspect="1"/>
          </p:cNvGraphicFramePr>
          <p:nvPr/>
        </p:nvGraphicFramePr>
        <p:xfrm>
          <a:off x="323850" y="1700213"/>
          <a:ext cx="13398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4" name="公式" r:id="rId3" imgW="596641" imgH="266584" progId="Equation.3">
                  <p:embed/>
                </p:oleObj>
              </mc:Choice>
              <mc:Fallback>
                <p:oleObj name="公式" r:id="rId3" imgW="596641" imgH="26658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700213"/>
                        <a:ext cx="13398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3141" name="Rectangle 5"/>
          <p:cNvSpPr>
            <a:spLocks noChangeArrowheads="1"/>
          </p:cNvSpPr>
          <p:nvPr/>
        </p:nvSpPr>
        <p:spPr bwMode="auto">
          <a:xfrm>
            <a:off x="4787900" y="260350"/>
            <a:ext cx="863600" cy="2879725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803142" name="Object 3"/>
          <p:cNvGraphicFramePr>
            <a:graphicFrameLocks noChangeAspect="1"/>
          </p:cNvGraphicFramePr>
          <p:nvPr/>
        </p:nvGraphicFramePr>
        <p:xfrm>
          <a:off x="250825" y="2997200"/>
          <a:ext cx="14414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5" name="公式" r:id="rId5" imgW="494870" imgH="203024" progId="Equation.3">
                  <p:embed/>
                </p:oleObj>
              </mc:Choice>
              <mc:Fallback>
                <p:oleObj name="公式" r:id="rId5" imgW="494870" imgH="20302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997200"/>
                        <a:ext cx="14414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03143" name="AutoShape 7"/>
          <p:cNvCxnSpPr>
            <a:cxnSpLocks noChangeShapeType="1"/>
            <a:endCxn id="3803141" idx="1"/>
          </p:cNvCxnSpPr>
          <p:nvPr/>
        </p:nvCxnSpPr>
        <p:spPr bwMode="auto">
          <a:xfrm flipV="1">
            <a:off x="1692275" y="1700213"/>
            <a:ext cx="3079750" cy="1592262"/>
          </a:xfrm>
          <a:prstGeom prst="curvedConnector3">
            <a:avLst>
              <a:gd name="adj1" fmla="val 41894"/>
            </a:avLst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51238" name="Object 5"/>
          <p:cNvGraphicFramePr>
            <a:graphicFrameLocks noChangeAspect="1"/>
          </p:cNvGraphicFramePr>
          <p:nvPr/>
        </p:nvGraphicFramePr>
        <p:xfrm>
          <a:off x="1908175" y="333375"/>
          <a:ext cx="5724525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6" name="公式" r:id="rId7" imgW="2336800" imgH="1143000" progId="Equation.3">
                  <p:embed/>
                </p:oleObj>
              </mc:Choice>
              <mc:Fallback>
                <p:oleObj name="公式" r:id="rId7" imgW="2336800" imgH="114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33375"/>
                        <a:ext cx="5724525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3146" name="Object 6"/>
          <p:cNvGraphicFramePr>
            <a:graphicFrameLocks noChangeAspect="1"/>
          </p:cNvGraphicFramePr>
          <p:nvPr/>
        </p:nvGraphicFramePr>
        <p:xfrm>
          <a:off x="468313" y="2349500"/>
          <a:ext cx="10350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7" name="公式" r:id="rId9" imgW="355292" imgH="203024" progId="Equation.3">
                  <p:embed/>
                </p:oleObj>
              </mc:Choice>
              <mc:Fallback>
                <p:oleObj name="公式" r:id="rId9" imgW="355292" imgH="20302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349500"/>
                        <a:ext cx="10350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9" name="Object 7"/>
          <p:cNvGraphicFramePr>
            <a:graphicFrameLocks noChangeAspect="1"/>
          </p:cNvGraphicFramePr>
          <p:nvPr/>
        </p:nvGraphicFramePr>
        <p:xfrm>
          <a:off x="539750" y="981075"/>
          <a:ext cx="8778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8" name="公式" r:id="rId11" imgW="317087" imgH="215619" progId="Equation.3">
                  <p:embed/>
                </p:oleObj>
              </mc:Choice>
              <mc:Fallback>
                <p:oleObj name="公式" r:id="rId11" imgW="317087" imgH="2156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981075"/>
                        <a:ext cx="8778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2555875" y="4005263"/>
          <a:ext cx="5507038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9" name="公式" r:id="rId13" imgW="1752600" imgH="241300" progId="Equation.3">
                  <p:embed/>
                </p:oleObj>
              </mc:Choice>
              <mc:Fallback>
                <p:oleObj name="公式" r:id="rId13" imgW="1752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05263"/>
                        <a:ext cx="5507038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03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03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03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03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03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03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0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80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31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59387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大课 </a:t>
            </a:r>
            <a:r>
              <a:rPr lang="en-US" altLang="zh-CN" sz="3600" b="1" dirty="0" smtClean="0">
                <a:latin typeface="Times New Roman" pitchFamily="18" charset="0"/>
              </a:rPr>
              <a:t>:   </a:t>
            </a:r>
            <a:r>
              <a:rPr lang="zh-CN" altLang="en-US" sz="3600" b="1" dirty="0" smtClean="0">
                <a:latin typeface="Times New Roman" pitchFamily="18" charset="0"/>
              </a:rPr>
              <a:t>周二   </a:t>
            </a:r>
            <a:r>
              <a:rPr lang="en-US" altLang="zh-CN" sz="3600" b="1" dirty="0" smtClean="0">
                <a:latin typeface="Times New Roman" pitchFamily="18" charset="0"/>
              </a:rPr>
              <a:t>3 , 4 </a:t>
            </a:r>
            <a:r>
              <a:rPr lang="zh-CN" altLang="en-US" sz="3600" b="1" dirty="0" smtClean="0">
                <a:latin typeface="Times New Roman" pitchFamily="18" charset="0"/>
              </a:rPr>
              <a:t>节    周四   </a:t>
            </a:r>
            <a:r>
              <a:rPr lang="en-US" altLang="zh-CN" sz="3600" b="1" dirty="0" smtClean="0">
                <a:latin typeface="Times New Roman" pitchFamily="18" charset="0"/>
              </a:rPr>
              <a:t>5 , 6 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                        一教  </a:t>
            </a:r>
            <a:r>
              <a:rPr lang="en-US" altLang="zh-CN" sz="3600" b="1" dirty="0" smtClean="0">
                <a:latin typeface="Times New Roman" pitchFamily="18" charset="0"/>
              </a:rPr>
              <a:t>101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endParaRPr lang="en-US" altLang="zh-CN" sz="36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习题课 </a:t>
            </a:r>
            <a:r>
              <a:rPr lang="en-US" altLang="zh-CN" sz="3600" b="1" dirty="0" smtClean="0">
                <a:latin typeface="Times New Roman" pitchFamily="18" charset="0"/>
              </a:rPr>
              <a:t>:       </a:t>
            </a:r>
            <a:r>
              <a:rPr lang="zh-CN" altLang="en-US" sz="3600" b="1" dirty="0" smtClean="0">
                <a:latin typeface="Times New Roman" pitchFamily="18" charset="0"/>
              </a:rPr>
              <a:t>周三  </a:t>
            </a:r>
            <a:r>
              <a:rPr lang="en-US" altLang="zh-CN" sz="3600" b="1" dirty="0" smtClean="0">
                <a:latin typeface="Times New Roman" pitchFamily="18" charset="0"/>
              </a:rPr>
              <a:t>10 ,  11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dirty="0" smtClean="0"/>
              <a:t>   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103 ,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itchFamily="18" charset="0"/>
                <a:cs typeface="Times New Roman" panose="02020603050405020304" pitchFamily="18" charset="0"/>
              </a:rPr>
              <a:t>105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endParaRPr lang="zh-CN" alt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5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2" name="公式" r:id="rId3" imgW="2794000" imgH="850900" progId="Equation.3">
                  <p:embed/>
                </p:oleObj>
              </mc:Choice>
              <mc:Fallback>
                <p:oleObj name="公式" r:id="rId3" imgW="27940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569" name="Rectangle 9"/>
          <p:cNvSpPr>
            <a:spLocks noChangeArrowheads="1"/>
          </p:cNvSpPr>
          <p:nvPr/>
        </p:nvSpPr>
        <p:spPr bwMode="auto">
          <a:xfrm>
            <a:off x="611188" y="1700213"/>
            <a:ext cx="2160587" cy="720725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78582" name="Rectangle 22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778583" name="Object 23"/>
          <p:cNvGraphicFramePr>
            <a:graphicFrameLocks noChangeAspect="1"/>
          </p:cNvGraphicFramePr>
          <p:nvPr/>
        </p:nvGraphicFramePr>
        <p:xfrm>
          <a:off x="827088" y="1773238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3" name="公式" r:id="rId5" imgW="101556" imgH="190417" progId="Equation.3">
                  <p:embed/>
                </p:oleObj>
              </mc:Choice>
              <mc:Fallback>
                <p:oleObj name="公式" r:id="rId5" imgW="101556" imgH="19041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584" name="Object 24"/>
          <p:cNvGraphicFramePr>
            <a:graphicFrameLocks noChangeAspect="1"/>
          </p:cNvGraphicFramePr>
          <p:nvPr/>
        </p:nvGraphicFramePr>
        <p:xfrm>
          <a:off x="1547813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4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586" name="Object 26"/>
          <p:cNvGraphicFramePr>
            <a:graphicFrameLocks noChangeAspect="1"/>
          </p:cNvGraphicFramePr>
          <p:nvPr/>
        </p:nvGraphicFramePr>
        <p:xfrm>
          <a:off x="2268538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5" name="公式" r:id="rId9" imgW="139639" imgH="203112" progId="Equation.3">
                  <p:embed/>
                </p:oleObj>
              </mc:Choice>
              <mc:Fallback>
                <p:oleObj name="公式" r:id="rId9" imgW="139639" imgH="20311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Rectangle 27"/>
          <p:cNvSpPr>
            <a:spLocks noChangeArrowheads="1"/>
          </p:cNvSpPr>
          <p:nvPr/>
        </p:nvSpPr>
        <p:spPr bwMode="auto">
          <a:xfrm>
            <a:off x="2411413" y="4941888"/>
            <a:ext cx="5905500" cy="649287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8073" name="Rectangle 28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78589" name="Rectangle 29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78590" name="Rectangle 30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78591" name="Rectangle 31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8077" name="Object 3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6" name="公式" r:id="rId11" imgW="901309" imgH="850531" progId="Equation.3">
                  <p:embed/>
                </p:oleObj>
              </mc:Choice>
              <mc:Fallback>
                <p:oleObj name="公式" r:id="rId11" imgW="901309" imgH="850531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8" name="Object 3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7" name="公式" r:id="rId13" imgW="1206500" imgH="850900" progId="Equation.3">
                  <p:embed/>
                </p:oleObj>
              </mc:Choice>
              <mc:Fallback>
                <p:oleObj name="公式" r:id="rId13" imgW="1206500" imgH="8509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9" name="Rectangle 39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6 -5.78035E-6 C 0.01719 -0.04324 0.03438 -0.08625 0.06198 -0.11191 C 0.08959 -0.13758 0.13021 -0.17226 0.16511 -0.15422 C 0.20001 -0.13619 0.23577 -0.07029 0.27153 -0.00417 " pathEditMode="relative" ptsTypes="aaaA">
                                      <p:cBhvr>
                                        <p:cTn id="14" dur="2000" fill="hold"/>
                                        <p:tgtEl>
                                          <p:spTgt spid="3778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77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50289E-6 C 0.01805 -0.04069 0.03628 -0.08138 0.05712 -0.1015 C 0.07795 -0.12161 0.10364 -0.1556 0.12535 -0.12046 C 0.14705 -0.08531 0.16719 0.01226 0.18733 0.10983 " pathEditMode="relative" ptsTypes="aaaA">
                                      <p:cBhvr>
                                        <p:cTn id="24" dur="2000" fill="hold"/>
                                        <p:tgtEl>
                                          <p:spTgt spid="3778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77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023 C 0.01805 -0.04092 0.03628 -0.08185 0.04757 -0.09942 C 0.05903 -0.11699 0.06354 -0.10844 0.06858 -0.10566 C 0.07344 -0.10289 0.07118 -0.13896 0.07726 -0.08254 C 0.08351 -0.02612 0.09462 0.10335 0.10573 0.2333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3778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4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77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69" grpId="0" animBg="1"/>
      <p:bldP spid="3778582" grpId="0" animBg="1"/>
      <p:bldP spid="3778589" grpId="0" animBg="1"/>
      <p:bldP spid="3778590" grpId="0" animBg="1"/>
      <p:bldP spid="37785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999" name="Rectangle 7"/>
          <p:cNvSpPr>
            <a:spLocks noChangeArrowheads="1"/>
          </p:cNvSpPr>
          <p:nvPr/>
        </p:nvSpPr>
        <p:spPr bwMode="auto">
          <a:xfrm>
            <a:off x="611188" y="2492375"/>
            <a:ext cx="2160587" cy="649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797002" name="Object 10"/>
          <p:cNvGraphicFramePr>
            <a:graphicFrameLocks noChangeAspect="1"/>
          </p:cNvGraphicFramePr>
          <p:nvPr/>
        </p:nvGraphicFramePr>
        <p:xfrm>
          <a:off x="1614488" y="2581275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5" name="公式" r:id="rId3" imgW="101556" imgH="190417" progId="Equation.3">
                  <p:embed/>
                </p:oleObj>
              </mc:Choice>
              <mc:Fallback>
                <p:oleObj name="公式" r:id="rId3" imgW="101556" imgH="19041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581275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003" name="Object 11"/>
          <p:cNvGraphicFramePr>
            <a:graphicFrameLocks noChangeAspect="1"/>
          </p:cNvGraphicFramePr>
          <p:nvPr/>
        </p:nvGraphicFramePr>
        <p:xfrm>
          <a:off x="755650" y="2565400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6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004" name="Object 12"/>
          <p:cNvGraphicFramePr>
            <a:graphicFrameLocks noChangeAspect="1"/>
          </p:cNvGraphicFramePr>
          <p:nvPr/>
        </p:nvGraphicFramePr>
        <p:xfrm>
          <a:off x="2268538" y="2565400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7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65400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23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8" name="公式" r:id="rId9" imgW="2794000" imgH="850900" progId="Equation.3">
                  <p:embed/>
                </p:oleObj>
              </mc:Choice>
              <mc:Fallback>
                <p:oleObj name="公式" r:id="rId9" imgW="2794000" imgH="8509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7016" name="Rectangle 24"/>
          <p:cNvSpPr>
            <a:spLocks noChangeArrowheads="1"/>
          </p:cNvSpPr>
          <p:nvPr/>
        </p:nvSpPr>
        <p:spPr bwMode="auto">
          <a:xfrm>
            <a:off x="2411413" y="4941888"/>
            <a:ext cx="5905500" cy="649287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9096" name="Rectangle 25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97020" name="Rectangle 28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97021" name="Rectangle 29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797022" name="Rectangle 30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9100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9" name="公式" r:id="rId11" imgW="1206500" imgH="850900" progId="Equation.3">
                  <p:embed/>
                </p:oleObj>
              </mc:Choice>
              <mc:Fallback>
                <p:oleObj name="公式" r:id="rId11" imgW="1206500" imgH="850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1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0" name="公式" r:id="rId13" imgW="901309" imgH="850531" progId="Equation.3">
                  <p:embed/>
                </p:oleObj>
              </mc:Choice>
              <mc:Fallback>
                <p:oleObj name="公式" r:id="rId13" imgW="901309" imgH="850531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2" name="Rectangle 3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9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7 C 0.01944 -0.06729 0.03871 -0.13364 0.06545 -0.17411 C 0.09219 -0.21457 0.1316 -0.23861 0.16076 -0.24393 C 0.18993 -0.24925 0.22153 -0.22867 0.2401 -0.20578 C 0.25868 -0.18289 0.26528 -0.14474 0.27187 -0.10636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3797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3699E-6 C 0.02101 -0.05203 0.04219 -0.10382 0.06354 -0.1311 C 0.0849 -0.15862 0.10833 -0.1859 0.12865 -0.16463 C 0.14896 -0.14336 0.16736 -0.0733 0.18576 -0.00324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797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92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7 C 0.0125 -0.03746 0.02517 -0.07399 0.03576 -0.08948 C 0.04635 -0.10497 0.05226 -0.12809 0.06389 -0.09364 C 0.07569 -0.05919 0.09861 0.08254 0.10573 0.1179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797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79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9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79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6999" grpId="0" animBg="1"/>
      <p:bldP spid="3797016" grpId="0" animBg="1"/>
      <p:bldP spid="3797020" grpId="0" animBg="1"/>
      <p:bldP spid="3797021" grpId="0" animBg="1"/>
      <p:bldP spid="37970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180" name="Rectangle 20"/>
          <p:cNvSpPr>
            <a:spLocks noChangeArrowheads="1"/>
          </p:cNvSpPr>
          <p:nvPr/>
        </p:nvSpPr>
        <p:spPr bwMode="auto">
          <a:xfrm>
            <a:off x="611188" y="3284538"/>
            <a:ext cx="2160587" cy="6492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804181" name="Object 21"/>
          <p:cNvGraphicFramePr>
            <a:graphicFrameLocks noChangeAspect="1"/>
          </p:cNvGraphicFramePr>
          <p:nvPr/>
        </p:nvGraphicFramePr>
        <p:xfrm>
          <a:off x="755650" y="3357563"/>
          <a:ext cx="40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8" name="公式" r:id="rId3" imgW="152268" imgH="203024" progId="Equation.3">
                  <p:embed/>
                </p:oleObj>
              </mc:Choice>
              <mc:Fallback>
                <p:oleObj name="公式" r:id="rId3" imgW="152268" imgH="20302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357563"/>
                        <a:ext cx="40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4182" name="Object 22"/>
          <p:cNvGraphicFramePr>
            <a:graphicFrameLocks noChangeAspect="1"/>
          </p:cNvGraphicFramePr>
          <p:nvPr/>
        </p:nvGraphicFramePr>
        <p:xfrm>
          <a:off x="1547813" y="33575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9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4183" name="Object 23"/>
          <p:cNvGraphicFramePr>
            <a:graphicFrameLocks noChangeAspect="1"/>
          </p:cNvGraphicFramePr>
          <p:nvPr/>
        </p:nvGraphicFramePr>
        <p:xfrm>
          <a:off x="2339975" y="3357563"/>
          <a:ext cx="2682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0" name="公式" r:id="rId7" imgW="101556" imgH="190417" progId="Equation.3">
                  <p:embed/>
                </p:oleObj>
              </mc:Choice>
              <mc:Fallback>
                <p:oleObj name="公式" r:id="rId7" imgW="101556" imgH="19041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357563"/>
                        <a:ext cx="2682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24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1" name="公式" r:id="rId9" imgW="2794000" imgH="850900" progId="Equation.3">
                  <p:embed/>
                </p:oleObj>
              </mc:Choice>
              <mc:Fallback>
                <p:oleObj name="公式" r:id="rId9" imgW="2794000" imgH="8509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4185" name="Rectangle 25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804188" name="Rectangle 28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804189" name="Rectangle 29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804190" name="Rectangle 30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90123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2" name="公式" r:id="rId11" imgW="1206500" imgH="850900" progId="Equation.3">
                  <p:embed/>
                </p:oleObj>
              </mc:Choice>
              <mc:Fallback>
                <p:oleObj name="公式" r:id="rId11" imgW="1206500" imgH="850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4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3" name="公式" r:id="rId13" imgW="901309" imgH="850531" progId="Equation.3">
                  <p:embed/>
                </p:oleObj>
              </mc:Choice>
              <mc:Fallback>
                <p:oleObj name="公式" r:id="rId13" imgW="901309" imgH="850531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5" name="Rectangle 3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0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89017E-7 C -0.00434 -0.0541 -0.00851 -0.1082 0.03646 -0.14589 C 0.08142 -0.18358 0.17552 -0.20508 0.26979 -0.22635 " pathEditMode="relative" ptsTypes="aaA">
                                      <p:cBhvr>
                                        <p:cTn id="18" dur="2000" fill="hold"/>
                                        <p:tgtEl>
                                          <p:spTgt spid="3804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6.35838E-7 C 0.00017 -0.03792 0.00052 -0.07561 0.03021 -0.09503 C 0.05989 -0.11445 0.11875 -0.11537 0.17778 -0.11607 " pathEditMode="relative" ptsTypes="aaA">
                                      <p:cBhvr>
                                        <p:cTn id="20" dur="2000" fill="hold"/>
                                        <p:tgtEl>
                                          <p:spTgt spid="3804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50289E-6 C 0.01718 -0.01896 0.03455 -0.03769 0.05086 -0.03792 C 0.06718 -0.03815 0.08281 -0.02011 0.09843 -0.00208 " pathEditMode="relative" ptsTypes="aaA">
                                      <p:cBhvr>
                                        <p:cTn id="22" dur="2000" fill="hold"/>
                                        <p:tgtEl>
                                          <p:spTgt spid="3804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80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80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80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4180" grpId="0" animBg="1"/>
      <p:bldP spid="3804185" grpId="0" animBg="1"/>
      <p:bldP spid="3804188" grpId="0" animBg="1"/>
      <p:bldP spid="3804189" grpId="0" animBg="1"/>
      <p:bldP spid="380419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4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1916113"/>
            <a:ext cx="7350125" cy="4537075"/>
          </a:xfrm>
        </p:spPr>
        <p:txBody>
          <a:bodyPr/>
          <a:lstStyle/>
          <a:p>
            <a:pPr eaLnBrk="1" hangingPunct="1"/>
            <a:endParaRPr lang="en-US" altLang="zh-CN" sz="2800" smtClean="0"/>
          </a:p>
          <a:p>
            <a:pPr eaLnBrk="1" hangingPunct="1">
              <a:buFontTx/>
              <a:buNone/>
            </a:pPr>
            <a:r>
              <a:rPr lang="en-US" altLang="zh-CN" sz="2800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A B  =                                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  <a:p>
            <a:pPr eaLnBrk="1" hangingPunct="1"/>
            <a:endParaRPr lang="en-US" altLang="zh-CN" sz="360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B A  =                                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A B ≠ B A</a:t>
            </a:r>
          </a:p>
        </p:txBody>
      </p:sp>
      <p:graphicFrame>
        <p:nvGraphicFramePr>
          <p:cNvPr id="5951491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700338" y="3933825"/>
          <a:ext cx="1620837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9" name="公式" r:id="rId3" imgW="469900" imgH="457200" progId="Equation.3">
                  <p:embed/>
                </p:oleObj>
              </mc:Choice>
              <mc:Fallback>
                <p:oleObj name="公式" r:id="rId3" imgW="4699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933825"/>
                        <a:ext cx="1620837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1492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356100" y="3933825"/>
          <a:ext cx="1954213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0" name="公式" r:id="rId5" imgW="571500" imgH="457200" progId="Equation.3">
                  <p:embed/>
                </p:oleObj>
              </mc:Choice>
              <mc:Fallback>
                <p:oleObj name="公式" r:id="rId5" imgW="571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933825"/>
                        <a:ext cx="1954213" cy="156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1493" name="Object 5"/>
          <p:cNvGraphicFramePr>
            <a:graphicFrameLocks noChangeAspect="1"/>
          </p:cNvGraphicFramePr>
          <p:nvPr/>
        </p:nvGraphicFramePr>
        <p:xfrm>
          <a:off x="6227763" y="1989138"/>
          <a:ext cx="181610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1" name="公式" r:id="rId7" imgW="583947" imgH="457002" progId="Equation.3">
                  <p:embed/>
                </p:oleObj>
              </mc:Choice>
              <mc:Fallback>
                <p:oleObj name="公式" r:id="rId7" imgW="583947" imgH="45700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989138"/>
                        <a:ext cx="1816100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1494" name="Object 6"/>
          <p:cNvGraphicFramePr>
            <a:graphicFrameLocks noChangeAspect="1"/>
          </p:cNvGraphicFramePr>
          <p:nvPr/>
        </p:nvGraphicFramePr>
        <p:xfrm>
          <a:off x="6227763" y="3933825"/>
          <a:ext cx="250825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2" name="公式" r:id="rId9" imgW="774364" imgH="457002" progId="Equation.3">
                  <p:embed/>
                </p:oleObj>
              </mc:Choice>
              <mc:Fallback>
                <p:oleObj name="公式" r:id="rId9" imgW="774364" imgH="45700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933825"/>
                        <a:ext cx="2508250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2627313" y="2060575"/>
          <a:ext cx="2016125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3" name="公式" r:id="rId11" imgW="571500" imgH="457200" progId="Equation.3">
                  <p:embed/>
                </p:oleObj>
              </mc:Choice>
              <mc:Fallback>
                <p:oleObj name="公式" r:id="rId11" imgW="5715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060575"/>
                        <a:ext cx="2016125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8"/>
          <p:cNvGraphicFramePr>
            <a:graphicFrameLocks noChangeAspect="1"/>
          </p:cNvGraphicFramePr>
          <p:nvPr/>
        </p:nvGraphicFramePr>
        <p:xfrm>
          <a:off x="4643438" y="2060575"/>
          <a:ext cx="15843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4" name="公式" r:id="rId13" imgW="469900" imgH="457200" progId="Equation.3">
                  <p:embed/>
                </p:oleObj>
              </mc:Choice>
              <mc:Fallback>
                <p:oleObj name="公式" r:id="rId13" imgW="4699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060575"/>
                        <a:ext cx="1584325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5" name="Picture 9" descr="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6" name="Rectangle 10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矩阵乘法不满足交换律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5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5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5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951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5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5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5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5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5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5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5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51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51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51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73238"/>
            <a:ext cx="8424862" cy="4608512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smtClean="0">
                <a:latin typeface="Times New Roman" pitchFamily="18" charset="0"/>
              </a:rPr>
              <a:t>如果 </a:t>
            </a:r>
            <a:r>
              <a:rPr lang="en-US" altLang="zh-CN" sz="2800" b="1" smtClean="0">
                <a:latin typeface="Times New Roman" pitchFamily="18" charset="0"/>
              </a:rPr>
              <a:t>A B = B A ,  </a:t>
            </a:r>
            <a:r>
              <a:rPr lang="zh-CN" altLang="en-US" sz="2800" b="1" smtClean="0">
                <a:latin typeface="Times New Roman" pitchFamily="18" charset="0"/>
              </a:rPr>
              <a:t>则称矩阵 </a:t>
            </a:r>
            <a:r>
              <a:rPr lang="en-US" altLang="zh-CN" sz="2800" b="1" smtClean="0">
                <a:latin typeface="Times New Roman" pitchFamily="18" charset="0"/>
              </a:rPr>
              <a:t>A</a:t>
            </a:r>
            <a:r>
              <a:rPr lang="zh-CN" altLang="en-US" sz="2800" b="1" smtClean="0">
                <a:latin typeface="Times New Roman" pitchFamily="18" charset="0"/>
              </a:rPr>
              <a:t>、</a:t>
            </a:r>
            <a:r>
              <a:rPr lang="en-US" altLang="zh-CN" sz="2800" b="1" smtClean="0">
                <a:latin typeface="Times New Roman" pitchFamily="18" charset="0"/>
              </a:rPr>
              <a:t>B </a:t>
            </a:r>
            <a:r>
              <a:rPr lang="zh-CN" altLang="en-US" sz="2800" b="1" smtClean="0">
                <a:latin typeface="Times New Roman" pitchFamily="18" charset="0"/>
              </a:rPr>
              <a:t>可交换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此时有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</a:t>
            </a:r>
            <a:r>
              <a:rPr lang="en-US" altLang="zh-CN" sz="2800" b="1" smtClean="0">
                <a:latin typeface="Times New Roman" pitchFamily="18" charset="0"/>
              </a:rPr>
              <a:t>A </a:t>
            </a:r>
            <a:r>
              <a:rPr lang="zh-CN" altLang="en-US" sz="2800" b="1" smtClean="0">
                <a:latin typeface="Times New Roman" pitchFamily="18" charset="0"/>
              </a:rPr>
              <a:t>行数 </a:t>
            </a:r>
            <a:r>
              <a:rPr lang="en-US" altLang="zh-CN" sz="2800" b="1" smtClean="0">
                <a:latin typeface="Times New Roman" pitchFamily="18" charset="0"/>
              </a:rPr>
              <a:t>= B </a:t>
            </a:r>
            <a:r>
              <a:rPr lang="zh-CN" altLang="en-US" sz="2800" b="1" smtClean="0">
                <a:latin typeface="Times New Roman" pitchFamily="18" charset="0"/>
              </a:rPr>
              <a:t>行数   </a:t>
            </a:r>
            <a:r>
              <a:rPr lang="en-US" altLang="zh-CN" sz="2800" b="1" smtClean="0">
                <a:latin typeface="Times New Roman" pitchFamily="18" charset="0"/>
              </a:rPr>
              <a:t>=   A </a:t>
            </a:r>
            <a:r>
              <a:rPr lang="zh-CN" altLang="en-US" sz="2800" b="1" smtClean="0">
                <a:latin typeface="Times New Roman" pitchFamily="18" charset="0"/>
              </a:rPr>
              <a:t>列数 </a:t>
            </a:r>
            <a:r>
              <a:rPr lang="en-US" altLang="zh-CN" sz="2800" b="1" smtClean="0">
                <a:latin typeface="Times New Roman" pitchFamily="18" charset="0"/>
              </a:rPr>
              <a:t>=  B </a:t>
            </a:r>
            <a:r>
              <a:rPr lang="zh-CN" altLang="en-US" sz="2800" b="1" smtClean="0">
                <a:latin typeface="Times New Roman" pitchFamily="18" charset="0"/>
              </a:rPr>
              <a:t>列数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  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故</a:t>
            </a:r>
            <a:r>
              <a:rPr lang="zh-CN" altLang="en-US" sz="2800" b="1" smtClean="0">
                <a:latin typeface="Times New Roman" pitchFamily="18" charset="0"/>
              </a:rPr>
              <a:t>   </a:t>
            </a:r>
            <a:r>
              <a:rPr lang="en-US" altLang="zh-CN" sz="2800" b="1" smtClean="0">
                <a:latin typeface="Times New Roman" pitchFamily="18" charset="0"/>
              </a:rPr>
              <a:t>A</a:t>
            </a:r>
            <a:r>
              <a:rPr lang="zh-CN" altLang="en-US" sz="2800" b="1" smtClean="0">
                <a:latin typeface="Times New Roman" pitchFamily="18" charset="0"/>
              </a:rPr>
              <a:t>、</a:t>
            </a:r>
            <a:r>
              <a:rPr lang="en-US" altLang="zh-CN" sz="2800" b="1" smtClean="0">
                <a:latin typeface="Times New Roman" pitchFamily="18" charset="0"/>
              </a:rPr>
              <a:t>B  </a:t>
            </a:r>
            <a:r>
              <a:rPr lang="zh-CN" altLang="en-US" sz="2800" b="1" smtClean="0">
                <a:latin typeface="Times New Roman" pitchFamily="18" charset="0"/>
              </a:rPr>
              <a:t>必须是同级方阵</a:t>
            </a:r>
          </a:p>
          <a:p>
            <a:pPr eaLnBrk="1" hangingPunct="1">
              <a:lnSpc>
                <a:spcPct val="120000"/>
              </a:lnSpc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smtClean="0">
                <a:latin typeface="Times New Roman" pitchFamily="18" charset="0"/>
              </a:rPr>
              <a:t>只有当 </a:t>
            </a:r>
            <a:r>
              <a:rPr lang="en-US" altLang="zh-CN" sz="2800" b="1" smtClean="0">
                <a:latin typeface="Times New Roman" pitchFamily="18" charset="0"/>
              </a:rPr>
              <a:t>A </a:t>
            </a:r>
            <a:r>
              <a:rPr lang="zh-CN" altLang="en-US" sz="2800" b="1" smtClean="0">
                <a:latin typeface="Times New Roman" pitchFamily="18" charset="0"/>
              </a:rPr>
              <a:t>为方阵时</a:t>
            </a:r>
            <a:r>
              <a:rPr lang="en-US" altLang="zh-CN" sz="2800" b="1" smtClean="0">
                <a:latin typeface="Times New Roman" pitchFamily="18" charset="0"/>
              </a:rPr>
              <a:t>,  A A </a:t>
            </a:r>
            <a:r>
              <a:rPr lang="zh-CN" altLang="en-US" sz="2800" b="1" smtClean="0">
                <a:latin typeface="Times New Roman" pitchFamily="18" charset="0"/>
              </a:rPr>
              <a:t>才有意义 </a:t>
            </a:r>
          </a:p>
        </p:txBody>
      </p:sp>
      <p:pic>
        <p:nvPicPr>
          <p:cNvPr id="92163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矩阵乘法不满足交换律</a:t>
            </a: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4140200" y="3068638"/>
            <a:ext cx="360363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52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      </a:t>
            </a:r>
          </a:p>
        </p:txBody>
      </p:sp>
      <p:sp>
        <p:nvSpPr>
          <p:cNvPr id="66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908050"/>
            <a:ext cx="7559675" cy="5195888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数的乘法满足消去律：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若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≠ </a:t>
            </a:r>
            <a:r>
              <a:rPr lang="en-US" altLang="zh-CN" smtClean="0">
                <a:latin typeface="Times New Roman" pitchFamily="18" charset="0"/>
              </a:rPr>
              <a:t>0</a:t>
            </a:r>
            <a:r>
              <a:rPr lang="zh-CN" altLang="en-US" b="1" smtClean="0">
                <a:latin typeface="Times New Roman" pitchFamily="18" charset="0"/>
              </a:rPr>
              <a:t>， 则    </a:t>
            </a:r>
            <a:r>
              <a:rPr lang="en-US" altLang="zh-CN" b="1" i="1" smtClean="0">
                <a:latin typeface="Times New Roman" pitchFamily="18" charset="0"/>
              </a:rPr>
              <a:t>k a </a:t>
            </a:r>
            <a:r>
              <a:rPr lang="zh-CN" altLang="en-US" b="1" smtClean="0">
                <a:latin typeface="Times New Roman" pitchFamily="18" charset="0"/>
              </a:rPr>
              <a:t>＝ </a:t>
            </a:r>
            <a:r>
              <a:rPr lang="en-US" altLang="zh-CN" b="1" i="1" smtClean="0">
                <a:latin typeface="Times New Roman" pitchFamily="18" charset="0"/>
              </a:rPr>
              <a:t>k b</a:t>
            </a: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b="1" i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＝ </a:t>
            </a:r>
            <a:r>
              <a:rPr lang="en-US" altLang="zh-CN" b="1" i="1" smtClean="0">
                <a:latin typeface="Times New Roman" pitchFamily="18" charset="0"/>
              </a:rPr>
              <a:t>b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矩阵乘法不满足消去律：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C ≠ 0 ,  CA = CB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 A = B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              </a:t>
            </a:r>
          </a:p>
        </p:txBody>
      </p:sp>
      <p:graphicFrame>
        <p:nvGraphicFramePr>
          <p:cNvPr id="661094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4437063"/>
          <a:ext cx="215423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6" name="公式" r:id="rId3" imgW="698500" imgH="558800" progId="Equation.3">
                  <p:embed/>
                </p:oleObj>
              </mc:Choice>
              <mc:Fallback>
                <p:oleObj name="公式" r:id="rId3" imgW="6985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37063"/>
                        <a:ext cx="2154237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094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55875" y="4437063"/>
          <a:ext cx="2057400" cy="15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7" name="公式" r:id="rId5" imgW="736600" imgH="558800" progId="Equation.3">
                  <p:embed/>
                </p:oleObj>
              </mc:Choice>
              <mc:Fallback>
                <p:oleObj name="公式" r:id="rId5" imgW="7366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437063"/>
                        <a:ext cx="2057400" cy="156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0950" name="Object 6"/>
          <p:cNvGraphicFramePr>
            <a:graphicFrameLocks noChangeAspect="1"/>
          </p:cNvGraphicFramePr>
          <p:nvPr/>
        </p:nvGraphicFramePr>
        <p:xfrm>
          <a:off x="6804025" y="4437063"/>
          <a:ext cx="1581150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8" name="公式" r:id="rId7" imgW="571252" imgH="558558" progId="Equation.3">
                  <p:embed/>
                </p:oleObj>
              </mc:Choice>
              <mc:Fallback>
                <p:oleObj name="公式" r:id="rId7" imgW="571252" imgH="55855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437063"/>
                        <a:ext cx="1581150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0951" name="Line 7"/>
          <p:cNvSpPr>
            <a:spLocks noChangeShapeType="1"/>
          </p:cNvSpPr>
          <p:nvPr/>
        </p:nvSpPr>
        <p:spPr bwMode="auto">
          <a:xfrm flipH="1">
            <a:off x="4932363" y="3213100"/>
            <a:ext cx="574675" cy="6477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10952" name="Line 8"/>
          <p:cNvSpPr>
            <a:spLocks noChangeShapeType="1"/>
          </p:cNvSpPr>
          <p:nvPr/>
        </p:nvSpPr>
        <p:spPr bwMode="auto">
          <a:xfrm>
            <a:off x="4932363" y="3213100"/>
            <a:ext cx="576262" cy="6477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610953" name="Object 9"/>
          <p:cNvGraphicFramePr>
            <a:graphicFrameLocks noChangeAspect="1"/>
          </p:cNvGraphicFramePr>
          <p:nvPr/>
        </p:nvGraphicFramePr>
        <p:xfrm>
          <a:off x="4716463" y="4437063"/>
          <a:ext cx="215423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9" name="公式" r:id="rId9" imgW="698500" imgH="558800" progId="Equation.3">
                  <p:embed/>
                </p:oleObj>
              </mc:Choice>
              <mc:Fallback>
                <p:oleObj name="公式" r:id="rId9" imgW="698500" imgH="558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437063"/>
                        <a:ext cx="2154237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0954" name="Rectangle 10"/>
          <p:cNvSpPr>
            <a:spLocks noChangeArrowheads="1"/>
          </p:cNvSpPr>
          <p:nvPr/>
        </p:nvSpPr>
        <p:spPr bwMode="auto">
          <a:xfrm>
            <a:off x="468313" y="4292600"/>
            <a:ext cx="2087562" cy="2016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10955" name="Rectangle 11"/>
          <p:cNvSpPr>
            <a:spLocks noChangeArrowheads="1"/>
          </p:cNvSpPr>
          <p:nvPr/>
        </p:nvSpPr>
        <p:spPr bwMode="auto">
          <a:xfrm>
            <a:off x="4643438" y="4365625"/>
            <a:ext cx="2160587" cy="2016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10956" name="Line 12"/>
          <p:cNvSpPr>
            <a:spLocks noChangeShapeType="1"/>
          </p:cNvSpPr>
          <p:nvPr/>
        </p:nvSpPr>
        <p:spPr bwMode="auto">
          <a:xfrm flipH="1">
            <a:off x="4211638" y="4941888"/>
            <a:ext cx="430212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10957" name="Line 13"/>
          <p:cNvSpPr>
            <a:spLocks noChangeShapeType="1"/>
          </p:cNvSpPr>
          <p:nvPr/>
        </p:nvSpPr>
        <p:spPr bwMode="auto">
          <a:xfrm>
            <a:off x="4211638" y="4941888"/>
            <a:ext cx="431800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6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10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10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10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10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10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10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1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1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61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6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0951" grpId="0" animBg="1"/>
      <p:bldP spid="6610952" grpId="0" animBg="1"/>
      <p:bldP spid="6610954" grpId="0" animBg="1"/>
      <p:bldP spid="6610955" grpId="0" animBg="1"/>
      <p:bldP spid="6610956" grpId="0" animBg="1"/>
      <p:bldP spid="66109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( A B ) C  = A ( B C )</a:t>
            </a:r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611188" y="2924175"/>
          <a:ext cx="1357312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3" name="公式" r:id="rId3" imgW="584200" imgH="1143000" progId="Equation.3">
                  <p:embed/>
                </p:oleObj>
              </mc:Choice>
              <mc:Fallback>
                <p:oleObj name="公式" r:id="rId3" imgW="5842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924175"/>
                        <a:ext cx="1357312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1979613" y="3573463"/>
          <a:ext cx="147002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4" name="公式" r:id="rId5" imgW="609600" imgH="558800" progId="Equation.3">
                  <p:embed/>
                </p:oleObj>
              </mc:Choice>
              <mc:Fallback>
                <p:oleObj name="公式" r:id="rId5" imgW="6096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73463"/>
                        <a:ext cx="1470025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3708400" y="3573463"/>
          <a:ext cx="80010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5" name="公式" r:id="rId7" imgW="330200" imgH="558800" progId="Equation.3">
                  <p:embed/>
                </p:oleObj>
              </mc:Choice>
              <mc:Fallback>
                <p:oleObj name="公式" r:id="rId7" imgW="3302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573463"/>
                        <a:ext cx="800100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4572000" y="2924175"/>
          <a:ext cx="1711325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6" name="公式" r:id="rId9" imgW="736600" imgH="1143000" progId="Equation.3">
                  <p:embed/>
                </p:oleObj>
              </mc:Choice>
              <mc:Fallback>
                <p:oleObj name="公式" r:id="rId9" imgW="736600" imgH="114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924175"/>
                        <a:ext cx="1711325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6516688" y="3573463"/>
          <a:ext cx="147002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7" name="公式" r:id="rId11" imgW="609600" imgH="558800" progId="Equation.3">
                  <p:embed/>
                </p:oleObj>
              </mc:Choice>
              <mc:Fallback>
                <p:oleObj name="公式" r:id="rId11" imgW="609600" imgH="55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573463"/>
                        <a:ext cx="1470025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8027988" y="3573463"/>
          <a:ext cx="80010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8" name="公式" r:id="rId12" imgW="330200" imgH="558800" progId="Equation.3">
                  <p:embed/>
                </p:oleObj>
              </mc:Choice>
              <mc:Fallback>
                <p:oleObj name="公式" r:id="rId12" imgW="330200" imgH="558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3573463"/>
                        <a:ext cx="800100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1737" name="AutoShape 9"/>
          <p:cNvSpPr>
            <a:spLocks noChangeArrowheads="1"/>
          </p:cNvSpPr>
          <p:nvPr/>
        </p:nvSpPr>
        <p:spPr bwMode="auto">
          <a:xfrm>
            <a:off x="250825" y="2852738"/>
            <a:ext cx="3313113" cy="2713037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1738" name="AutoShape 10"/>
          <p:cNvSpPr>
            <a:spLocks noChangeArrowheads="1"/>
          </p:cNvSpPr>
          <p:nvPr/>
        </p:nvSpPr>
        <p:spPr bwMode="auto">
          <a:xfrm>
            <a:off x="6372225" y="3429000"/>
            <a:ext cx="2520950" cy="1633538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94219" name="Picture 11" descr="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20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矩阵乘法满足结合律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01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01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01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01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1737" grpId="0" animBg="1"/>
      <p:bldP spid="66017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如果没有结合律</a:t>
            </a:r>
            <a:r>
              <a:rPr lang="en-US" altLang="zh-CN" sz="3600" b="1" smtClean="0">
                <a:latin typeface="Times New Roman" pitchFamily="18" charset="0"/>
              </a:rPr>
              <a:t>,  A B C D </a:t>
            </a:r>
            <a:r>
              <a:rPr lang="zh-CN" altLang="en-US" sz="3600" b="1" smtClean="0">
                <a:latin typeface="Times New Roman" pitchFamily="18" charset="0"/>
              </a:rPr>
              <a:t>有几种结果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sp>
        <p:nvSpPr>
          <p:cNvPr id="66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</p:txBody>
      </p:sp>
      <p:sp>
        <p:nvSpPr>
          <p:cNvPr id="6602756" name="AutoShape 4"/>
          <p:cNvSpPr>
            <a:spLocks noChangeArrowheads="1"/>
          </p:cNvSpPr>
          <p:nvPr/>
        </p:nvSpPr>
        <p:spPr bwMode="auto">
          <a:xfrm>
            <a:off x="2987675" y="2133600"/>
            <a:ext cx="1439863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57" name="AutoShape 5"/>
          <p:cNvSpPr>
            <a:spLocks noChangeArrowheads="1"/>
          </p:cNvSpPr>
          <p:nvPr/>
        </p:nvSpPr>
        <p:spPr bwMode="auto">
          <a:xfrm>
            <a:off x="2771775" y="2060575"/>
            <a:ext cx="2376488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58" name="AutoShape 6"/>
          <p:cNvSpPr>
            <a:spLocks noChangeArrowheads="1"/>
          </p:cNvSpPr>
          <p:nvPr/>
        </p:nvSpPr>
        <p:spPr bwMode="auto">
          <a:xfrm>
            <a:off x="3059113" y="2997200"/>
            <a:ext cx="1368425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59" name="AutoShape 7"/>
          <p:cNvSpPr>
            <a:spLocks noChangeArrowheads="1"/>
          </p:cNvSpPr>
          <p:nvPr/>
        </p:nvSpPr>
        <p:spPr bwMode="auto">
          <a:xfrm>
            <a:off x="4572000" y="2997200"/>
            <a:ext cx="1368425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60" name="AutoShape 8"/>
          <p:cNvSpPr>
            <a:spLocks noChangeArrowheads="1"/>
          </p:cNvSpPr>
          <p:nvPr/>
        </p:nvSpPr>
        <p:spPr bwMode="auto">
          <a:xfrm>
            <a:off x="3851275" y="3860800"/>
            <a:ext cx="1296988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61" name="AutoShape 9"/>
          <p:cNvSpPr>
            <a:spLocks noChangeArrowheads="1"/>
          </p:cNvSpPr>
          <p:nvPr/>
        </p:nvSpPr>
        <p:spPr bwMode="auto">
          <a:xfrm>
            <a:off x="2916238" y="3789363"/>
            <a:ext cx="2376487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62" name="AutoShape 10"/>
          <p:cNvSpPr>
            <a:spLocks noChangeArrowheads="1"/>
          </p:cNvSpPr>
          <p:nvPr/>
        </p:nvSpPr>
        <p:spPr bwMode="auto">
          <a:xfrm>
            <a:off x="3851275" y="4724400"/>
            <a:ext cx="1296988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63" name="AutoShape 11"/>
          <p:cNvSpPr>
            <a:spLocks noChangeArrowheads="1"/>
          </p:cNvSpPr>
          <p:nvPr/>
        </p:nvSpPr>
        <p:spPr bwMode="auto">
          <a:xfrm>
            <a:off x="3635375" y="4652963"/>
            <a:ext cx="2376488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64" name="AutoShape 12"/>
          <p:cNvSpPr>
            <a:spLocks noChangeArrowheads="1"/>
          </p:cNvSpPr>
          <p:nvPr/>
        </p:nvSpPr>
        <p:spPr bwMode="auto">
          <a:xfrm>
            <a:off x="4572000" y="5589588"/>
            <a:ext cx="1296988" cy="5762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02765" name="AutoShape 13"/>
          <p:cNvSpPr>
            <a:spLocks noChangeArrowheads="1"/>
          </p:cNvSpPr>
          <p:nvPr/>
        </p:nvSpPr>
        <p:spPr bwMode="auto">
          <a:xfrm>
            <a:off x="3779838" y="5516563"/>
            <a:ext cx="2376487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02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02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02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02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02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02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02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02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02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02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02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02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02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02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602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602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02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02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2756" grpId="0" animBg="1"/>
      <p:bldP spid="6602757" grpId="0" animBg="1"/>
      <p:bldP spid="6602758" grpId="0" animBg="1"/>
      <p:bldP spid="6602759" grpId="0" animBg="1"/>
      <p:bldP spid="6602760" grpId="0" animBg="1"/>
      <p:bldP spid="6602761" grpId="0" animBg="1"/>
      <p:bldP spid="6602762" grpId="0" animBg="1"/>
      <p:bldP spid="6602763" grpId="0" animBg="1"/>
      <p:bldP spid="6602764" grpId="0" animBg="1"/>
      <p:bldP spid="660276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836613"/>
            <a:ext cx="7848600" cy="52959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问题</a:t>
            </a:r>
            <a:r>
              <a:rPr lang="en-US" altLang="zh-CN" b="1" smtClean="0">
                <a:latin typeface="Times New Roman" pitchFamily="18" charset="0"/>
              </a:rPr>
              <a:t>*</a:t>
            </a:r>
            <a:r>
              <a:rPr lang="zh-CN" altLang="en-US" b="1" smtClean="0">
                <a:latin typeface="Times New Roman" pitchFamily="18" charset="0"/>
              </a:rPr>
              <a:t>：</a:t>
            </a:r>
            <a:r>
              <a:rPr lang="en-US" altLang="zh-CN" b="1" smtClean="0">
                <a:latin typeface="Times New Roman" pitchFamily="18" charset="0"/>
              </a:rPr>
              <a:t> Catalan</a:t>
            </a:r>
            <a:r>
              <a:rPr lang="zh-CN" altLang="en-US" b="1" smtClean="0">
                <a:latin typeface="Times New Roman" pitchFamily="18" charset="0"/>
              </a:rPr>
              <a:t>数（百度一下 ）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一般地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用</a:t>
            </a:r>
            <a:r>
              <a:rPr lang="zh-CN" altLang="en-US" b="1" i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表示在没有结合律的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情况下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元乘积的不同结果数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  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1 ,  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= 1 ,  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</a:rPr>
              <a:t>= 2 ,  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</a:rPr>
              <a:t>= 5 ;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根据最后一次运算的位置分类递归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得</a:t>
            </a:r>
            <a:endParaRPr lang="en-US" altLang="zh-CN" b="1" smtClean="0">
              <a:latin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</a:rPr>
              <a:t> +</a:t>
            </a:r>
            <a:r>
              <a:rPr lang="en-US" altLang="zh-CN" b="1" i="1" smtClean="0">
                <a:latin typeface="Times New Roman" pitchFamily="18" charset="0"/>
              </a:rPr>
              <a:t>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n-2</a:t>
            </a:r>
            <a:r>
              <a:rPr lang="en-US" altLang="zh-CN" b="1" smtClean="0">
                <a:latin typeface="Times New Roman" pitchFamily="18" charset="0"/>
              </a:rPr>
              <a:t>+ … +</a:t>
            </a:r>
            <a:r>
              <a:rPr lang="en-US" altLang="zh-CN" b="1" i="1" smtClean="0">
                <a:latin typeface="Times New Roman" pitchFamily="18" charset="0"/>
              </a:rPr>
              <a:t>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549275"/>
            <a:ext cx="7848600" cy="558323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记 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 =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+</a:t>
            </a:r>
            <a:r>
              <a:rPr lang="en-US" altLang="zh-CN" b="1" i="1" smtClean="0">
                <a:latin typeface="Times New Roman" pitchFamily="18" charset="0"/>
              </a:rPr>
              <a:t>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 … +</a:t>
            </a:r>
            <a:r>
              <a:rPr lang="en-US" altLang="zh-CN" b="1" i="1" smtClean="0">
                <a:latin typeface="Times New Roman" pitchFamily="18" charset="0"/>
              </a:rPr>
              <a:t>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 …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=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altLang="zh-CN" b="1" smtClean="0">
                <a:latin typeface="Times New Roman" pitchFamily="18" charset="0"/>
              </a:rPr>
              <a:t> +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i="1" smtClean="0">
                <a:latin typeface="Times New Roman" pitchFamily="18" charset="0"/>
              </a:rPr>
              <a:t> x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                    +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i="1" smtClean="0">
                <a:latin typeface="Times New Roman" pitchFamily="18" charset="0"/>
              </a:rPr>
              <a:t> x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 …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= </a:t>
            </a:r>
            <a:r>
              <a:rPr lang="en-US" altLang="zh-CN" b="1" i="1" smtClean="0">
                <a:latin typeface="Times New Roman" pitchFamily="18" charset="0"/>
              </a:rPr>
              <a:t>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 …   =</a:t>
            </a:r>
            <a:r>
              <a:rPr lang="en-US" altLang="zh-CN" b="1" i="1" smtClean="0">
                <a:latin typeface="Times New Roman" pitchFamily="18" charset="0"/>
              </a:rPr>
              <a:t>  h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解得</a:t>
            </a:r>
            <a:r>
              <a:rPr lang="zh-CN" altLang="en-US" b="1" i="1" smtClean="0">
                <a:latin typeface="Times New Roman" pitchFamily="18" charset="0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 =                            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(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(0)  = 0 , </a:t>
            </a:r>
            <a:r>
              <a:rPr lang="zh-CN" altLang="en-US" b="1" smtClean="0">
                <a:latin typeface="Times New Roman" pitchFamily="18" charset="0"/>
              </a:rPr>
              <a:t>加号排除 </a:t>
            </a:r>
            <a:r>
              <a:rPr lang="en-US" altLang="zh-CN" b="1" smtClean="0"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248834" name="Object 2"/>
          <p:cNvGraphicFramePr>
            <a:graphicFrameLocks noChangeAspect="1"/>
          </p:cNvGraphicFramePr>
          <p:nvPr/>
        </p:nvGraphicFramePr>
        <p:xfrm>
          <a:off x="3132138" y="3789363"/>
          <a:ext cx="270986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9" name="公式" r:id="rId3" imgW="990170" imgH="393529" progId="Equation.3">
                  <p:embed/>
                </p:oleObj>
              </mc:Choice>
              <mc:Fallback>
                <p:oleObj name="公式" r:id="rId3" imgW="990170" imgH="39352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89363"/>
                        <a:ext cx="270986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5" name="Object 3"/>
          <p:cNvGraphicFramePr>
            <a:graphicFrameLocks noChangeAspect="1"/>
          </p:cNvGraphicFramePr>
          <p:nvPr/>
        </p:nvGraphicFramePr>
        <p:xfrm>
          <a:off x="827088" y="5516563"/>
          <a:ext cx="7705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0" name="公式" r:id="rId5" imgW="3073400" imgH="393700" progId="Equation.3">
                  <p:embed/>
                </p:oleObj>
              </mc:Choice>
              <mc:Fallback>
                <p:oleObj name="公式" r:id="rId5" imgW="30734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516563"/>
                        <a:ext cx="770572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8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1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14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836613"/>
            <a:ext cx="7848600" cy="52959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当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为方阵时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记</a:t>
            </a:r>
            <a:endParaRPr lang="zh-CN" altLang="en-US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 =  A A …A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对整数 </a:t>
            </a:r>
            <a:r>
              <a:rPr lang="en-US" altLang="zh-CN" b="1" smtClean="0">
                <a:latin typeface="Times New Roman" pitchFamily="18" charset="0"/>
              </a:rPr>
              <a:t>k , l &gt; 0 ,  </a:t>
            </a:r>
            <a:r>
              <a:rPr lang="zh-CN" altLang="en-US" b="1" smtClean="0">
                <a:latin typeface="Times New Roman" pitchFamily="18" charset="0"/>
              </a:rPr>
              <a:t>有</a:t>
            </a:r>
          </a:p>
          <a:p>
            <a:pPr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sp>
        <p:nvSpPr>
          <p:cNvPr id="98307" name="AutoShape 5"/>
          <p:cNvSpPr>
            <a:spLocks/>
          </p:cNvSpPr>
          <p:nvPr/>
        </p:nvSpPr>
        <p:spPr bwMode="auto">
          <a:xfrm rot="-5400000">
            <a:off x="4855369" y="1705769"/>
            <a:ext cx="223838" cy="1511300"/>
          </a:xfrm>
          <a:prstGeom prst="leftBrace">
            <a:avLst>
              <a:gd name="adj1" fmla="val 5626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98308" name="Object 6"/>
          <p:cNvGraphicFramePr>
            <a:graphicFrameLocks noChangeAspect="1"/>
          </p:cNvGraphicFramePr>
          <p:nvPr/>
        </p:nvGraphicFramePr>
        <p:xfrm>
          <a:off x="4787900" y="2636838"/>
          <a:ext cx="3683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4" name="公式" r:id="rId3" imgW="139579" imgH="164957" progId="Equation.3">
                  <p:embed/>
                </p:oleObj>
              </mc:Choice>
              <mc:Fallback>
                <p:oleObj name="公式" r:id="rId3" imgW="139579" imgH="16495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636838"/>
                        <a:ext cx="3683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1431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08175" y="4508500"/>
          <a:ext cx="50657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5" name="公式" r:id="rId5" imgW="1739900" imgH="241300" progId="Equation.3">
                  <p:embed/>
                </p:oleObj>
              </mc:Choice>
              <mc:Fallback>
                <p:oleObj name="公式" r:id="rId5" imgW="17399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508500"/>
                        <a:ext cx="50657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91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991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91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9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89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052513"/>
            <a:ext cx="8353425" cy="5051425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A ,  B </a:t>
            </a:r>
            <a:r>
              <a:rPr lang="zh-CN" altLang="en-US" sz="3600" b="1" smtClean="0">
                <a:latin typeface="Times New Roman" pitchFamily="18" charset="0"/>
              </a:rPr>
              <a:t>可交换，有</a:t>
            </a: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A , B </a:t>
            </a:r>
            <a:r>
              <a:rPr lang="zh-CN" altLang="en-US" sz="3600" b="1" smtClean="0">
                <a:latin typeface="Times New Roman" pitchFamily="18" charset="0"/>
              </a:rPr>
              <a:t>不可交换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只有</a:t>
            </a:r>
          </a:p>
        </p:txBody>
      </p:sp>
      <p:graphicFrame>
        <p:nvGraphicFramePr>
          <p:cNvPr id="99331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24075" y="1989138"/>
          <a:ext cx="36004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0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89138"/>
                        <a:ext cx="36004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2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79613" y="2924175"/>
          <a:ext cx="50419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1" name="公式" r:id="rId5" imgW="1701800" imgH="241300" progId="Equation.3">
                  <p:embed/>
                </p:oleObj>
              </mc:Choice>
              <mc:Fallback>
                <p:oleObj name="公式" r:id="rId5" imgW="17018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24175"/>
                        <a:ext cx="50419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901" name="Object 5"/>
          <p:cNvGraphicFramePr>
            <a:graphicFrameLocks noChangeAspect="1"/>
          </p:cNvGraphicFramePr>
          <p:nvPr/>
        </p:nvGraphicFramePr>
        <p:xfrm>
          <a:off x="1763713" y="5084763"/>
          <a:ext cx="612933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2" name="公式" r:id="rId7" imgW="1981200" imgH="241300" progId="Equation.3">
                  <p:embed/>
                </p:oleObj>
              </mc:Choice>
              <mc:Fallback>
                <p:oleObj name="公式" r:id="rId7" imgW="19812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084763"/>
                        <a:ext cx="612933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2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92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92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9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792788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.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计算 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3600" b="1" i="1" smtClean="0">
                <a:latin typeface="Times New Roman" pitchFamily="18" charset="0"/>
                <a:ea typeface="华文楷体" pitchFamily="2" charset="-122"/>
              </a:rPr>
              <a:t>f</a:t>
            </a:r>
            <a:endParaRPr lang="en-US" altLang="zh-CN" sz="4000" b="1" i="1" smtClean="0">
              <a:latin typeface="Times New Roman" pitchFamily="18" charset="0"/>
            </a:endParaRPr>
          </a:p>
        </p:txBody>
      </p:sp>
      <p:graphicFrame>
        <p:nvGraphicFramePr>
          <p:cNvPr id="100355" name="Object 2"/>
          <p:cNvGraphicFramePr>
            <a:graphicFrameLocks noChangeAspect="1"/>
          </p:cNvGraphicFramePr>
          <p:nvPr/>
        </p:nvGraphicFramePr>
        <p:xfrm>
          <a:off x="3708400" y="908050"/>
          <a:ext cx="3562350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3" name="公式" r:id="rId3" imgW="1193800" imgH="711200" progId="Equation.3">
                  <p:embed/>
                </p:oleObj>
              </mc:Choice>
              <mc:Fallback>
                <p:oleObj name="公式" r:id="rId3" imgW="1193800" imgH="71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908050"/>
                        <a:ext cx="3562350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26" name="Object 3"/>
          <p:cNvGraphicFramePr>
            <a:graphicFrameLocks noChangeAspect="1"/>
          </p:cNvGraphicFramePr>
          <p:nvPr/>
        </p:nvGraphicFramePr>
        <p:xfrm>
          <a:off x="900113" y="5445125"/>
          <a:ext cx="78009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4" name="公式" r:id="rId5" imgW="2832100" imgH="266700" progId="Equation.3">
                  <p:embed/>
                </p:oleObj>
              </mc:Choice>
              <mc:Fallback>
                <p:oleObj name="公式" r:id="rId5" imgW="2832100" imgH="266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45125"/>
                        <a:ext cx="78009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7" name="Object 4"/>
          <p:cNvGraphicFramePr>
            <a:graphicFrameLocks noChangeAspect="1"/>
          </p:cNvGraphicFramePr>
          <p:nvPr/>
        </p:nvGraphicFramePr>
        <p:xfrm>
          <a:off x="1187450" y="1628775"/>
          <a:ext cx="26114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5" name="公式" r:id="rId7" imgW="889000" imgH="228600" progId="Equation.3">
                  <p:embed/>
                </p:oleObj>
              </mc:Choice>
              <mc:Fallback>
                <p:oleObj name="公式" r:id="rId7" imgW="889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26114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8" name="Object 5"/>
          <p:cNvGraphicFramePr>
            <a:graphicFrameLocks noChangeAspect="1"/>
          </p:cNvGraphicFramePr>
          <p:nvPr/>
        </p:nvGraphicFramePr>
        <p:xfrm>
          <a:off x="7092950" y="908050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6" name="公式" r:id="rId9" imgW="368300" imgH="711200" progId="Equation.3">
                  <p:embed/>
                </p:oleObj>
              </mc:Choice>
              <mc:Fallback>
                <p:oleObj name="公式" r:id="rId9" imgW="3683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908050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4" name="Object 8"/>
          <p:cNvGraphicFramePr>
            <a:graphicFrameLocks noChangeAspect="1"/>
          </p:cNvGraphicFramePr>
          <p:nvPr/>
        </p:nvGraphicFramePr>
        <p:xfrm>
          <a:off x="3924300" y="3213100"/>
          <a:ext cx="3751263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7" name="公式" r:id="rId11" imgW="1257300" imgH="711200" progId="Equation.3">
                  <p:embed/>
                </p:oleObj>
              </mc:Choice>
              <mc:Fallback>
                <p:oleObj name="公式" r:id="rId11" imgW="1257300" imgH="71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13100"/>
                        <a:ext cx="3751263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619250" y="3933825"/>
          <a:ext cx="26114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8" name="公式" r:id="rId13" imgW="889000" imgH="228600" progId="Equation.3">
                  <p:embed/>
                </p:oleObj>
              </mc:Choice>
              <mc:Fallback>
                <p:oleObj name="公式" r:id="rId13" imgW="8890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933825"/>
                        <a:ext cx="26114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48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48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A B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C  = A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B C</a:t>
            </a:r>
            <a:r>
              <a:rPr lang="zh-CN" altLang="en-US" sz="3600" b="1" smtClean="0">
                <a:latin typeface="Times New Roman" pitchFamily="18" charset="0"/>
              </a:rPr>
              <a:t>）（结合律）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B + C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= A B + A C 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A + B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C  = A C + B C </a:t>
            </a:r>
            <a:r>
              <a:rPr lang="zh-CN" altLang="en-US" sz="3600" b="1" smtClean="0">
                <a:latin typeface="Times New Roman" pitchFamily="18" charset="0"/>
              </a:rPr>
              <a:t>（分配律）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A B</a:t>
            </a:r>
            <a:r>
              <a:rPr lang="zh-CN" altLang="en-US" sz="3600" b="1" smtClean="0">
                <a:latin typeface="Times New Roman" pitchFamily="18" charset="0"/>
              </a:rPr>
              <a:t>）＝（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A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＝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B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                （与数乘的关系）</a:t>
            </a:r>
          </a:p>
        </p:txBody>
      </p:sp>
      <p:pic>
        <p:nvPicPr>
          <p:cNvPr id="10137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矩阵乘法性质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56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56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56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56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131" name="AutoShape 19"/>
          <p:cNvSpPr>
            <a:spLocks noChangeArrowheads="1"/>
          </p:cNvSpPr>
          <p:nvPr/>
        </p:nvSpPr>
        <p:spPr bwMode="auto">
          <a:xfrm>
            <a:off x="2051050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2" name="AutoShape 20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3" name="AutoShape 21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4" name="AutoShape 22"/>
          <p:cNvSpPr>
            <a:spLocks noChangeArrowheads="1"/>
          </p:cNvSpPr>
          <p:nvPr/>
        </p:nvSpPr>
        <p:spPr bwMode="auto">
          <a:xfrm>
            <a:off x="2051050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5" name="AutoShape 23"/>
          <p:cNvSpPr>
            <a:spLocks noChangeArrowheads="1"/>
          </p:cNvSpPr>
          <p:nvPr/>
        </p:nvSpPr>
        <p:spPr bwMode="auto">
          <a:xfrm>
            <a:off x="377983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6" name="AutoShape 24"/>
          <p:cNvSpPr>
            <a:spLocks noChangeArrowheads="1"/>
          </p:cNvSpPr>
          <p:nvPr/>
        </p:nvSpPr>
        <p:spPr bwMode="auto">
          <a:xfrm>
            <a:off x="50768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8" name="AutoShape 26"/>
          <p:cNvSpPr>
            <a:spLocks noChangeArrowheads="1"/>
          </p:cNvSpPr>
          <p:nvPr/>
        </p:nvSpPr>
        <p:spPr bwMode="auto">
          <a:xfrm>
            <a:off x="45005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9" name="AutoShape 27"/>
          <p:cNvSpPr>
            <a:spLocks noChangeArrowheads="1"/>
          </p:cNvSpPr>
          <p:nvPr/>
        </p:nvSpPr>
        <p:spPr bwMode="auto">
          <a:xfrm>
            <a:off x="2700338" y="2565400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41" name="AutoShape 29"/>
          <p:cNvSpPr>
            <a:spLocks noChangeArrowheads="1"/>
          </p:cNvSpPr>
          <p:nvPr/>
        </p:nvSpPr>
        <p:spPr bwMode="auto">
          <a:xfrm>
            <a:off x="57959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6315" name="AutoShape 11"/>
          <p:cNvSpPr>
            <a:spLocks noChangeArrowheads="1"/>
          </p:cNvSpPr>
          <p:nvPr/>
        </p:nvSpPr>
        <p:spPr bwMode="auto">
          <a:xfrm>
            <a:off x="6443663" y="2205038"/>
            <a:ext cx="503237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6316" name="AutoShape 12"/>
          <p:cNvSpPr>
            <a:spLocks noChangeArrowheads="1"/>
          </p:cNvSpPr>
          <p:nvPr/>
        </p:nvSpPr>
        <p:spPr bwMode="auto">
          <a:xfrm>
            <a:off x="7740650" y="2205038"/>
            <a:ext cx="503238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30137" name="AutoShape 25"/>
          <p:cNvSpPr>
            <a:spLocks noChangeArrowheads="1"/>
          </p:cNvSpPr>
          <p:nvPr/>
        </p:nvSpPr>
        <p:spPr bwMode="auto">
          <a:xfrm>
            <a:off x="7164388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" name="AutoShape 25"/>
          <p:cNvSpPr>
            <a:spLocks noChangeArrowheads="1"/>
          </p:cNvSpPr>
          <p:nvPr/>
        </p:nvSpPr>
        <p:spPr bwMode="auto">
          <a:xfrm>
            <a:off x="8388350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" name="AutoShape 25"/>
          <p:cNvSpPr>
            <a:spLocks noChangeArrowheads="1"/>
          </p:cNvSpPr>
          <p:nvPr/>
        </p:nvSpPr>
        <p:spPr bwMode="auto">
          <a:xfrm>
            <a:off x="2700338" y="328453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2416" name="Object 32"/>
          <p:cNvGraphicFramePr>
            <a:graphicFrameLocks noChangeAspect="1"/>
          </p:cNvGraphicFramePr>
          <p:nvPr/>
        </p:nvGraphicFramePr>
        <p:xfrm>
          <a:off x="3276600" y="2133600"/>
          <a:ext cx="571976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9" name="公式" r:id="rId3" imgW="1816100" imgH="711200" progId="Equation.3">
                  <p:embed/>
                </p:oleObj>
              </mc:Choice>
              <mc:Fallback>
                <p:oleObj name="公式" r:id="rId3" imgW="1816100" imgH="7112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71976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17" name="Object 31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0" name="公式" r:id="rId5" imgW="914400" imgH="711200" progId="Equation.3">
                  <p:embed/>
                </p:oleObj>
              </mc:Choice>
              <mc:Fallback>
                <p:oleObj name="公式" r:id="rId5" imgW="914400" imgH="7112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2" name="AutoShape 18"/>
          <p:cNvSpPr>
            <a:spLocks noChangeArrowheads="1"/>
          </p:cNvSpPr>
          <p:nvPr/>
        </p:nvSpPr>
        <p:spPr bwMode="auto">
          <a:xfrm>
            <a:off x="5435600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84663" y="2133600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5580063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284663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5580063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6327" name="AutoShape 23"/>
          <p:cNvSpPr>
            <a:spLocks noChangeArrowheads="1"/>
          </p:cNvSpPr>
          <p:nvPr/>
        </p:nvSpPr>
        <p:spPr bwMode="auto">
          <a:xfrm>
            <a:off x="6300788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" name="圆角矩形 17"/>
          <p:cNvSpPr>
            <a:spLocks noChangeArrowheads="1"/>
          </p:cNvSpPr>
          <p:nvPr/>
        </p:nvSpPr>
        <p:spPr bwMode="auto">
          <a:xfrm>
            <a:off x="6948488" y="2205038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" name="圆角矩形 18"/>
          <p:cNvSpPr>
            <a:spLocks noChangeArrowheads="1"/>
          </p:cNvSpPr>
          <p:nvPr/>
        </p:nvSpPr>
        <p:spPr bwMode="auto">
          <a:xfrm>
            <a:off x="6948488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" name="圆角矩形 19"/>
          <p:cNvSpPr>
            <a:spLocks noChangeArrowheads="1"/>
          </p:cNvSpPr>
          <p:nvPr/>
        </p:nvSpPr>
        <p:spPr bwMode="auto">
          <a:xfrm>
            <a:off x="8243888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" name="圆角矩形 20"/>
          <p:cNvSpPr>
            <a:spLocks noChangeArrowheads="1"/>
          </p:cNvSpPr>
          <p:nvPr/>
        </p:nvSpPr>
        <p:spPr bwMode="auto">
          <a:xfrm>
            <a:off x="8243888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2428" name="Object 6"/>
          <p:cNvGraphicFramePr>
            <a:graphicFrameLocks noChangeAspect="1"/>
          </p:cNvGraphicFramePr>
          <p:nvPr/>
        </p:nvGraphicFramePr>
        <p:xfrm>
          <a:off x="4932363" y="4437063"/>
          <a:ext cx="2319337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1" name="公式" r:id="rId7" imgW="736600" imgH="711200" progId="Equation.3">
                  <p:embed/>
                </p:oleObj>
              </mc:Choice>
              <mc:Fallback>
                <p:oleObj name="公式" r:id="rId7" imgW="7366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37063"/>
                        <a:ext cx="2319337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3" name="Rectangle 29"/>
          <p:cNvSpPr>
            <a:spLocks noChangeArrowheads="1"/>
          </p:cNvSpPr>
          <p:nvPr/>
        </p:nvSpPr>
        <p:spPr bwMode="auto">
          <a:xfrm>
            <a:off x="250825" y="4581525"/>
            <a:ext cx="4346575" cy="641350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latin typeface="Times New Roman" pitchFamily="18" charset="0"/>
              </a:rPr>
              <a:t>A </a:t>
            </a:r>
            <a:r>
              <a:rPr kumimoji="0" lang="zh-CN" altLang="en-US" sz="3600">
                <a:latin typeface="Times New Roman" pitchFamily="18" charset="0"/>
              </a:rPr>
              <a:t>列能表出 </a:t>
            </a:r>
            <a:r>
              <a:rPr kumimoji="0" lang="en-US" altLang="zh-CN" sz="3600">
                <a:latin typeface="Times New Roman" pitchFamily="18" charset="0"/>
              </a:rPr>
              <a:t>AB </a:t>
            </a:r>
            <a:r>
              <a:rPr kumimoji="0" lang="zh-CN" altLang="en-US" sz="3600">
                <a:latin typeface="Times New Roman" pitchFamily="18" charset="0"/>
              </a:rPr>
              <a:t>的列</a:t>
            </a:r>
            <a:r>
              <a:rPr kumimoji="0" lang="en-US" altLang="zh-CN" sz="3600">
                <a:latin typeface="Times New Roman" pitchFamily="18" charset="0"/>
              </a:rPr>
              <a:t>,</a:t>
            </a:r>
            <a:endParaRPr kumimoji="0" lang="zh-CN" altLang="en-US" sz="3600">
              <a:latin typeface="Times New Roman" pitchFamily="18" charset="0"/>
            </a:endParaRPr>
          </a:p>
        </p:txBody>
      </p:sp>
      <p:sp>
        <p:nvSpPr>
          <p:cNvPr id="226334" name="Rectangle 30"/>
          <p:cNvSpPr>
            <a:spLocks noChangeArrowheads="1"/>
          </p:cNvSpPr>
          <p:nvPr/>
        </p:nvSpPr>
        <p:spPr bwMode="auto">
          <a:xfrm>
            <a:off x="250825" y="5300663"/>
            <a:ext cx="4321175" cy="1190625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表出系数保存在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latin typeface="Times New Roman" pitchFamily="18" charset="0"/>
              </a:rPr>
              <a:t>B </a:t>
            </a:r>
            <a:r>
              <a:rPr kumimoji="0" lang="zh-CN" altLang="en-US">
                <a:latin typeface="French Script MT" pitchFamily="66" charset="0"/>
              </a:rPr>
              <a:t>的</a:t>
            </a:r>
            <a:r>
              <a:rPr kumimoji="0" lang="zh-CN" altLang="en-US" sz="3600">
                <a:latin typeface="Times New Roman" pitchFamily="18" charset="0"/>
              </a:rPr>
              <a:t>列分量里</a:t>
            </a:r>
          </a:p>
        </p:txBody>
      </p:sp>
      <p:pic>
        <p:nvPicPr>
          <p:cNvPr id="102431" name="Picture 5" descr="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2" name="Rectangle 7"/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bg1"/>
                </a:solidFill>
              </a:rPr>
              <a:t>   矩阵乘法是记入表出数据的最好方式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13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3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13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6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26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31" grpId="0" animBg="1"/>
      <p:bldP spid="7130132" grpId="0" animBg="1"/>
      <p:bldP spid="7130133" grpId="0" animBg="1"/>
      <p:bldP spid="7130134" grpId="0" animBg="1"/>
      <p:bldP spid="7130135" grpId="0" animBg="1"/>
      <p:bldP spid="7130136" grpId="0" animBg="1"/>
      <p:bldP spid="7130138" grpId="0" animBg="1"/>
      <p:bldP spid="7130139" grpId="0" animBg="1"/>
      <p:bldP spid="7130141" grpId="0" animBg="1"/>
      <p:bldP spid="226315" grpId="0" animBg="1"/>
      <p:bldP spid="226316" grpId="0" animBg="1"/>
      <p:bldP spid="7130137" grpId="0" animBg="1"/>
      <p:bldP spid="2" grpId="0" animBg="1"/>
      <p:bldP spid="3" grpId="0" animBg="1"/>
      <p:bldP spid="226322" grpId="0" animBg="1"/>
      <p:bldP spid="18" grpId="0" animBg="1"/>
      <p:bldP spid="20" grpId="0" animBg="1"/>
      <p:bldP spid="19" grpId="0" animBg="1"/>
      <p:bldP spid="21" grpId="0" animBg="1"/>
      <p:bldP spid="226327" grpId="0" animBg="1"/>
      <p:bldP spid="4" grpId="0" animBg="1"/>
      <p:bldP spid="5" grpId="0" animBg="1"/>
      <p:bldP spid="6" grpId="0" animBg="1"/>
      <p:bldP spid="7" grpId="0" animBg="1"/>
      <p:bldP spid="226333" grpId="0" animBg="1"/>
      <p:bldP spid="2263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900113" y="549275"/>
          <a:ext cx="69453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9" name="公式" r:id="rId3" imgW="2159000" imgH="228600" progId="Equation.3">
                  <p:embed/>
                </p:oleObj>
              </mc:Choice>
              <mc:Fallback>
                <p:oleObj name="公式" r:id="rId3" imgW="21590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9275"/>
                        <a:ext cx="694531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4979" name="AutoShape 3"/>
          <p:cNvSpPr>
            <a:spLocks noChangeArrowheads="1"/>
          </p:cNvSpPr>
          <p:nvPr/>
        </p:nvSpPr>
        <p:spPr bwMode="auto">
          <a:xfrm>
            <a:off x="2627313" y="1628775"/>
            <a:ext cx="3457575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54980" name="AutoShape 4"/>
          <p:cNvSpPr>
            <a:spLocks noChangeArrowheads="1"/>
          </p:cNvSpPr>
          <p:nvPr/>
        </p:nvSpPr>
        <p:spPr bwMode="auto">
          <a:xfrm>
            <a:off x="5292725" y="3716338"/>
            <a:ext cx="792163" cy="13684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54981" name="AutoShape 5"/>
          <p:cNvSpPr>
            <a:spLocks noChangeArrowheads="1"/>
          </p:cNvSpPr>
          <p:nvPr/>
        </p:nvSpPr>
        <p:spPr bwMode="auto">
          <a:xfrm>
            <a:off x="1116013" y="4076700"/>
            <a:ext cx="719137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3430" name="Object 6"/>
          <p:cNvGraphicFramePr>
            <a:graphicFrameLocks noChangeAspect="1"/>
          </p:cNvGraphicFramePr>
          <p:nvPr/>
        </p:nvGraphicFramePr>
        <p:xfrm>
          <a:off x="2700338" y="1628775"/>
          <a:ext cx="3265487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0" name="公式" r:id="rId5" imgW="1168400" imgH="685800" progId="Equation.3">
                  <p:embed/>
                </p:oleObj>
              </mc:Choice>
              <mc:Fallback>
                <p:oleObj name="公式" r:id="rId5" imgW="1168400" imgH="685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628775"/>
                        <a:ext cx="3265487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4983" name="Object 7"/>
          <p:cNvGraphicFramePr>
            <a:graphicFrameLocks noChangeAspect="1"/>
          </p:cNvGraphicFramePr>
          <p:nvPr/>
        </p:nvGraphicFramePr>
        <p:xfrm>
          <a:off x="971550" y="3716338"/>
          <a:ext cx="712311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1" name="公式" r:id="rId7" imgW="2489200" imgH="482600" progId="Equation.3">
                  <p:embed/>
                </p:oleObj>
              </mc:Choice>
              <mc:Fallback>
                <p:oleObj name="公式" r:id="rId7" imgW="24892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716338"/>
                        <a:ext cx="712311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4984" name="Rectangle 8"/>
          <p:cNvSpPr>
            <a:spLocks noChangeArrowheads="1"/>
          </p:cNvSpPr>
          <p:nvPr/>
        </p:nvSpPr>
        <p:spPr bwMode="auto">
          <a:xfrm>
            <a:off x="2700338" y="5373688"/>
            <a:ext cx="2689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latin typeface="Times New Roman" pitchFamily="18" charset="0"/>
              </a:rPr>
              <a:t>A =</a:t>
            </a:r>
            <a:r>
              <a:rPr kumimoji="0" lang="en-US" altLang="zh-CN" sz="3600">
                <a:latin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3600">
                <a:latin typeface="Times New Roman" pitchFamily="18" charset="0"/>
              </a:rPr>
              <a:t> B 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6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6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6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54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54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54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4979" grpId="0" animBg="1"/>
      <p:bldP spid="6654980" grpId="0" animBg="1"/>
      <p:bldP spid="6654981" grpId="0" animBg="1"/>
      <p:bldP spid="66549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5794" name="Object 2"/>
          <p:cNvGraphicFramePr>
            <a:graphicFrameLocks noChangeAspect="1"/>
          </p:cNvGraphicFramePr>
          <p:nvPr/>
        </p:nvGraphicFramePr>
        <p:xfrm>
          <a:off x="539750" y="1628775"/>
          <a:ext cx="3370263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89" name="公式" r:id="rId3" imgW="1206500" imgH="685800" progId="Equation.3">
                  <p:embed/>
                </p:oleObj>
              </mc:Choice>
              <mc:Fallback>
                <p:oleObj name="公式" r:id="rId3" imgW="120650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28775"/>
                        <a:ext cx="3370263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5795" name="Object 3"/>
          <p:cNvGraphicFramePr>
            <a:graphicFrameLocks noChangeAspect="1"/>
          </p:cNvGraphicFramePr>
          <p:nvPr/>
        </p:nvGraphicFramePr>
        <p:xfrm>
          <a:off x="4643438" y="1916113"/>
          <a:ext cx="3452812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0" name="公式" r:id="rId5" imgW="1206500" imgH="457200" progId="Equation.3">
                  <p:embed/>
                </p:oleObj>
              </mc:Choice>
              <mc:Fallback>
                <p:oleObj name="公式" r:id="rId5" imgW="12065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916113"/>
                        <a:ext cx="3452812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2" name="Object 6"/>
          <p:cNvGraphicFramePr>
            <a:graphicFrameLocks noChangeAspect="1"/>
          </p:cNvGraphicFramePr>
          <p:nvPr/>
        </p:nvGraphicFramePr>
        <p:xfrm>
          <a:off x="2916238" y="908050"/>
          <a:ext cx="50546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1" name="公式" r:id="rId7" imgW="1726451" imgH="215806" progId="Equation.3">
                  <p:embed/>
                </p:oleObj>
              </mc:Choice>
              <mc:Fallback>
                <p:oleObj name="公式" r:id="rId7" imgW="1726451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908050"/>
                        <a:ext cx="50546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7"/>
          <p:cNvGraphicFramePr>
            <a:graphicFrameLocks noChangeAspect="1"/>
          </p:cNvGraphicFramePr>
          <p:nvPr/>
        </p:nvGraphicFramePr>
        <p:xfrm>
          <a:off x="323850" y="260350"/>
          <a:ext cx="57038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2" name="公式" r:id="rId9" imgW="1955800" imgH="228600" progId="Equation.3">
                  <p:embed/>
                </p:oleObj>
              </mc:Choice>
              <mc:Fallback>
                <p:oleObj name="公式" r:id="rId9" imgW="19558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57038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4983" name="Object 8"/>
          <p:cNvGraphicFramePr>
            <a:graphicFrameLocks noChangeAspect="1"/>
          </p:cNvGraphicFramePr>
          <p:nvPr/>
        </p:nvGraphicFramePr>
        <p:xfrm>
          <a:off x="1979613" y="5157788"/>
          <a:ext cx="5451475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3" name="公式" r:id="rId11" imgW="1905000" imgH="482600" progId="Equation.3">
                  <p:embed/>
                </p:oleObj>
              </mc:Choice>
              <mc:Fallback>
                <p:oleObj name="公式" r:id="rId11" imgW="19050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157788"/>
                        <a:ext cx="5451475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71550" y="3573463"/>
          <a:ext cx="701516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4" name="公式" r:id="rId13" imgW="2451100" imgH="482600" progId="Equation.3">
                  <p:embed/>
                </p:oleObj>
              </mc:Choice>
              <mc:Fallback>
                <p:oleObj name="公式" r:id="rId13" imgW="2451100" imgH="482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3463"/>
                        <a:ext cx="701516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4" name="Line 10"/>
          <p:cNvSpPr>
            <a:spLocks noChangeShapeType="1"/>
          </p:cNvSpPr>
          <p:nvPr/>
        </p:nvSpPr>
        <p:spPr bwMode="auto">
          <a:xfrm flipV="1">
            <a:off x="2987675" y="4652963"/>
            <a:ext cx="1079500" cy="792162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85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85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85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85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549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539750" y="1628775"/>
          <a:ext cx="3370263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2" name="公式" r:id="rId3" imgW="1206500" imgH="685800" progId="Equation.3">
                  <p:embed/>
                </p:oleObj>
              </mc:Choice>
              <mc:Fallback>
                <p:oleObj name="公式" r:id="rId3" imgW="120650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28775"/>
                        <a:ext cx="3370263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4643438" y="1916113"/>
          <a:ext cx="3452812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3" name="公式" r:id="rId5" imgW="1206500" imgH="457200" progId="Equation.3">
                  <p:embed/>
                </p:oleObj>
              </mc:Choice>
              <mc:Fallback>
                <p:oleObj name="公式" r:id="rId5" imgW="12065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916113"/>
                        <a:ext cx="3452812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6"/>
          <p:cNvGraphicFramePr>
            <a:graphicFrameLocks noChangeAspect="1"/>
          </p:cNvGraphicFramePr>
          <p:nvPr/>
        </p:nvGraphicFramePr>
        <p:xfrm>
          <a:off x="2916238" y="908050"/>
          <a:ext cx="50546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4" name="公式" r:id="rId7" imgW="1726451" imgH="215806" progId="Equation.3">
                  <p:embed/>
                </p:oleObj>
              </mc:Choice>
              <mc:Fallback>
                <p:oleObj name="公式" r:id="rId7" imgW="1726451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908050"/>
                        <a:ext cx="50546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Object 7"/>
          <p:cNvGraphicFramePr>
            <a:graphicFrameLocks noChangeAspect="1"/>
          </p:cNvGraphicFramePr>
          <p:nvPr/>
        </p:nvGraphicFramePr>
        <p:xfrm>
          <a:off x="323850" y="260350"/>
          <a:ext cx="57038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5" name="公式" r:id="rId9" imgW="1955800" imgH="228600" progId="Equation.3">
                  <p:embed/>
                </p:oleObj>
              </mc:Choice>
              <mc:Fallback>
                <p:oleObj name="公式" r:id="rId9" imgW="19558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57038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971550" y="3573463"/>
          <a:ext cx="701516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6" name="公式" r:id="rId11" imgW="2451100" imgH="482600" progId="Equation.3">
                  <p:embed/>
                </p:oleObj>
              </mc:Choice>
              <mc:Fallback>
                <p:oleObj name="公式" r:id="rId11" imgW="24511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3463"/>
                        <a:ext cx="701516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87450" y="5013325"/>
          <a:ext cx="7197725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7" name="公式" r:id="rId13" imgW="2514600" imgH="508000" progId="Equation.3">
                  <p:embed/>
                </p:oleObj>
              </mc:Choice>
              <mc:Fallback>
                <p:oleObj name="公式" r:id="rId13" imgW="25146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13325"/>
                        <a:ext cx="7197725" cy="145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2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4294967295"/>
          </p:nvPr>
        </p:nvSpPr>
        <p:spPr>
          <a:xfrm>
            <a:off x="457200" y="1916113"/>
            <a:ext cx="8229600" cy="4210050"/>
          </a:xfrm>
          <a:blipFill rotWithShape="1">
            <a:blip r:embed="rId2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107523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 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矩阵空间</a:t>
            </a:r>
            <a:endParaRPr lang="zh-CN" altLang="en-US" sz="4000" b="1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向量空间的理论能搬到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M</a:t>
            </a:r>
            <a:r>
              <a:rPr lang="en-US" altLang="zh-CN" sz="4000" b="1" baseline="-30000" smtClean="0">
                <a:solidFill>
                  <a:schemeClr val="bg1"/>
                </a:solidFill>
                <a:latin typeface="Times New Roman" pitchFamily="18" charset="0"/>
              </a:rPr>
              <a:t>m,n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( K )</a:t>
            </a: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539750" y="2060575"/>
          <a:ext cx="8085138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4" name="公式" r:id="rId4" imgW="3187700" imgH="850900" progId="Equation.3">
                  <p:embed/>
                </p:oleObj>
              </mc:Choice>
              <mc:Fallback>
                <p:oleObj name="公式" r:id="rId4" imgW="31877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060575"/>
                        <a:ext cx="8085138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3" name="Object 5"/>
          <p:cNvGraphicFramePr>
            <a:graphicFrameLocks noChangeAspect="1"/>
          </p:cNvGraphicFramePr>
          <p:nvPr/>
        </p:nvGraphicFramePr>
        <p:xfrm>
          <a:off x="1835150" y="4292600"/>
          <a:ext cx="6121400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name="公式" r:id="rId6" imgW="1968500" imgH="711200" progId="Equation.3">
                  <p:embed/>
                </p:oleObj>
              </mc:Choice>
              <mc:Fallback>
                <p:oleObj name="公式" r:id="rId6" imgW="1968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292600"/>
                        <a:ext cx="6121400" cy="22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2690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468313" y="1700213"/>
            <a:ext cx="8280400" cy="4432300"/>
          </a:xfrm>
          <a:blipFill rotWithShape="1">
            <a:blip r:embed="rId2"/>
            <a:stretch>
              <a:fillRect l="-1694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108547" name="Picture 10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91757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基本矩阵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87624" y="4149080"/>
            <a:ext cx="3888180" cy="101611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60032" y="4152671"/>
            <a:ext cx="3940631" cy="101252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2690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468313" y="1700213"/>
            <a:ext cx="8280400" cy="4432300"/>
          </a:xfrm>
          <a:blipFill rotWithShape="1">
            <a:blip r:embed="rId3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109571" name="Picture 10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91757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基本矩阵</a:t>
            </a:r>
          </a:p>
        </p:txBody>
      </p:sp>
      <p:graphicFrame>
        <p:nvGraphicFramePr>
          <p:cNvPr id="109573" name="Object 13"/>
          <p:cNvGraphicFramePr>
            <a:graphicFrameLocks noGrp="1" noChangeAspect="1"/>
          </p:cNvGraphicFramePr>
          <p:nvPr>
            <p:ph sz="half" idx="2"/>
          </p:nvPr>
        </p:nvGraphicFramePr>
        <p:xfrm>
          <a:off x="755650" y="3789363"/>
          <a:ext cx="2160588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9" name="公式" r:id="rId5" imgW="736600" imgH="457200" progId="Equation.3">
                  <p:embed/>
                </p:oleObj>
              </mc:Choice>
              <mc:Fallback>
                <p:oleObj name="公式" r:id="rId5" imgW="736600" imgH="457200" progId="Equation.3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89363"/>
                        <a:ext cx="2160588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42702" name="Object 14"/>
          <p:cNvGraphicFramePr>
            <a:graphicFrameLocks noChangeAspect="1"/>
          </p:cNvGraphicFramePr>
          <p:nvPr/>
        </p:nvGraphicFramePr>
        <p:xfrm>
          <a:off x="7812088" y="2492375"/>
          <a:ext cx="754062" cy="407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0" name="公式" r:id="rId7" imgW="254000" imgH="1371600" progId="Equation.3">
                  <p:embed/>
                </p:oleObj>
              </mc:Choice>
              <mc:Fallback>
                <p:oleObj name="公式" r:id="rId7" imgW="254000" imgH="1371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492375"/>
                        <a:ext cx="754062" cy="407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42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42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4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  <a:blipFill rotWithShape="1">
            <a:blip r:embed="rId2"/>
            <a:stretch>
              <a:fillRect l="-2222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05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855662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对角矩阵</a:t>
            </a:r>
          </a:p>
        </p:txBody>
      </p:sp>
      <p:sp>
        <p:nvSpPr>
          <p:cNvPr id="5974023" name="AutoShape 7"/>
          <p:cNvSpPr>
            <a:spLocks noChangeArrowheads="1"/>
          </p:cNvSpPr>
          <p:nvPr/>
        </p:nvSpPr>
        <p:spPr bwMode="auto">
          <a:xfrm rot="1700050">
            <a:off x="2490788" y="3522663"/>
            <a:ext cx="4162425" cy="576262"/>
          </a:xfrm>
          <a:prstGeom prst="roundRect">
            <a:avLst>
              <a:gd name="adj" fmla="val 31736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974026" name="AutoShape 10"/>
          <p:cNvSpPr>
            <a:spLocks noChangeArrowheads="1"/>
          </p:cNvSpPr>
          <p:nvPr/>
        </p:nvSpPr>
        <p:spPr bwMode="auto">
          <a:xfrm>
            <a:off x="3419475" y="5516563"/>
            <a:ext cx="3313113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65814" y="2708920"/>
            <a:ext cx="4212372" cy="220342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3238"/>
            <a:ext cx="7920037" cy="4751387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  <a:defRPr/>
            </a:pPr>
            <a:r>
              <a:rPr lang="en-US" altLang="zh-CN" b="1" dirty="0" smtClean="0"/>
              <a:t> </a:t>
            </a:r>
            <a:r>
              <a:rPr lang="zh-CN" altLang="en-US" b="1" dirty="0" smtClean="0">
                <a:latin typeface="Times New Roman" pitchFamily="18" charset="0"/>
              </a:rPr>
              <a:t>主对角线以外全为零的方阵称为对角矩阵</a:t>
            </a:r>
          </a:p>
          <a:p>
            <a:pPr eaLnBrk="1" hangingPunct="1">
              <a:lnSpc>
                <a:spcPct val="105000"/>
              </a:lnSpc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 </a:t>
            </a:r>
            <a:r>
              <a:rPr lang="en-US" altLang="zh-CN" sz="3600" b="1" dirty="0" smtClean="0">
                <a:latin typeface="Times New Roman" pitchFamily="18" charset="0"/>
              </a:rPr>
              <a:t>=  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diag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{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3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lang="en-US" altLang="zh-CN" sz="3600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3600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zh-CN" sz="3600" b="1" dirty="0" smtClean="0">
                <a:latin typeface="Times New Roman" pitchFamily="18" charset="0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</a:t>
            </a:r>
            <a:r>
              <a:rPr lang="en-US" altLang="zh-CN" sz="3600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7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97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4023" grpId="0" animBg="1"/>
      <p:bldP spid="59740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/>
              <a:t>   </a:t>
            </a:r>
            <a:r>
              <a:rPr lang="zh-CN" altLang="en-US" sz="4000" b="1" smtClean="0">
                <a:latin typeface="Times New Roman" pitchFamily="18" charset="0"/>
              </a:rPr>
              <a:t>对角阵相加、相乘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zh-CN" altLang="en-US" sz="4000" b="1" smtClean="0">
                <a:latin typeface="Times New Roman" pitchFamily="18" charset="0"/>
              </a:rPr>
              <a:t>还是对角阵</a:t>
            </a:r>
          </a:p>
        </p:txBody>
      </p:sp>
      <p:sp>
        <p:nvSpPr>
          <p:cNvPr id="5975044" name="AutoShape 4"/>
          <p:cNvSpPr>
            <a:spLocks noChangeArrowheads="1"/>
          </p:cNvSpPr>
          <p:nvPr/>
        </p:nvSpPr>
        <p:spPr bwMode="auto">
          <a:xfrm rot="2533046">
            <a:off x="203200" y="3292475"/>
            <a:ext cx="2808288" cy="649288"/>
          </a:xfrm>
          <a:prstGeom prst="roundRect">
            <a:avLst>
              <a:gd name="adj" fmla="val 38292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5045" name="AutoShape 5"/>
          <p:cNvSpPr>
            <a:spLocks noChangeArrowheads="1"/>
          </p:cNvSpPr>
          <p:nvPr/>
        </p:nvSpPr>
        <p:spPr bwMode="auto">
          <a:xfrm rot="2533046">
            <a:off x="2627313" y="3357563"/>
            <a:ext cx="2808287" cy="649287"/>
          </a:xfrm>
          <a:prstGeom prst="roundRect">
            <a:avLst>
              <a:gd name="adj" fmla="val 38292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5046" name="AutoShape 6"/>
          <p:cNvSpPr>
            <a:spLocks noChangeArrowheads="1"/>
          </p:cNvSpPr>
          <p:nvPr/>
        </p:nvSpPr>
        <p:spPr bwMode="auto">
          <a:xfrm rot="2198579">
            <a:off x="5580063" y="3357563"/>
            <a:ext cx="3240087" cy="649287"/>
          </a:xfrm>
          <a:prstGeom prst="roundRect">
            <a:avLst>
              <a:gd name="adj" fmla="val 38292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2646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2590800"/>
          <a:ext cx="84296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9" name="公式" r:id="rId3" imgW="2870200" imgH="850900" progId="Equation.3">
                  <p:embed/>
                </p:oleObj>
              </mc:Choice>
              <mc:Fallback>
                <p:oleObj name="公式" r:id="rId3" imgW="2870200" imgH="850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590800"/>
                        <a:ext cx="84296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7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97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97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5044" grpId="0" animBg="1"/>
      <p:bldP spid="5975045" grpId="0" animBg="1"/>
      <p:bldP spid="597504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smtClean="0">
                <a:solidFill>
                  <a:schemeClr val="tx1"/>
                </a:solidFill>
              </a:rPr>
              <a:t>在矩阵左边乘对角阵</a:t>
            </a:r>
            <a:r>
              <a:rPr lang="zh-CN" altLang="en-US" sz="3600" b="1" smtClean="0"/>
              <a:t/>
            </a:r>
            <a:br>
              <a:rPr lang="zh-CN" altLang="en-US" sz="3600" b="1" smtClean="0"/>
            </a:br>
            <a:r>
              <a:rPr lang="zh-CN" altLang="en-US" sz="3600" b="1" smtClean="0"/>
              <a:t>                 </a:t>
            </a:r>
            <a:r>
              <a:rPr lang="en-US" altLang="zh-CN" sz="3600" b="1" smtClean="0">
                <a:solidFill>
                  <a:srgbClr val="0000FF"/>
                </a:solidFill>
              </a:rPr>
              <a:t>--- </a:t>
            </a:r>
            <a:r>
              <a:rPr lang="zh-CN" altLang="en-US" sz="3600" b="1" smtClean="0">
                <a:solidFill>
                  <a:srgbClr val="0000FF"/>
                </a:solidFill>
              </a:rPr>
              <a:t>用对角元乘矩阵相应的行</a:t>
            </a:r>
          </a:p>
        </p:txBody>
      </p:sp>
      <p:sp>
        <p:nvSpPr>
          <p:cNvPr id="5976067" name="Rectangle 3"/>
          <p:cNvSpPr>
            <a:spLocks noChangeArrowheads="1"/>
          </p:cNvSpPr>
          <p:nvPr/>
        </p:nvSpPr>
        <p:spPr bwMode="auto">
          <a:xfrm>
            <a:off x="323850" y="2924175"/>
            <a:ext cx="576263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68" name="Rectangle 4"/>
          <p:cNvSpPr>
            <a:spLocks noChangeArrowheads="1"/>
          </p:cNvSpPr>
          <p:nvPr/>
        </p:nvSpPr>
        <p:spPr bwMode="auto">
          <a:xfrm>
            <a:off x="2843213" y="2924175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69" name="Rectangle 5"/>
          <p:cNvSpPr>
            <a:spLocks noChangeArrowheads="1"/>
          </p:cNvSpPr>
          <p:nvPr/>
        </p:nvSpPr>
        <p:spPr bwMode="auto">
          <a:xfrm>
            <a:off x="1116013" y="3716338"/>
            <a:ext cx="576262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70" name="Rectangle 6"/>
          <p:cNvSpPr>
            <a:spLocks noChangeArrowheads="1"/>
          </p:cNvSpPr>
          <p:nvPr/>
        </p:nvSpPr>
        <p:spPr bwMode="auto">
          <a:xfrm>
            <a:off x="2843213" y="3716338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71" name="Rectangle 7"/>
          <p:cNvSpPr>
            <a:spLocks noChangeArrowheads="1"/>
          </p:cNvSpPr>
          <p:nvPr/>
        </p:nvSpPr>
        <p:spPr bwMode="auto">
          <a:xfrm>
            <a:off x="1979613" y="4508500"/>
            <a:ext cx="576262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72" name="Rectangle 8"/>
          <p:cNvSpPr>
            <a:spLocks noChangeArrowheads="1"/>
          </p:cNvSpPr>
          <p:nvPr/>
        </p:nvSpPr>
        <p:spPr bwMode="auto">
          <a:xfrm>
            <a:off x="2843213" y="4508500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5976073" name="AutoShape 9"/>
          <p:cNvCxnSpPr>
            <a:cxnSpLocks noChangeShapeType="1"/>
            <a:stCxn id="5976067" idx="3"/>
            <a:endCxn id="5976068" idx="1"/>
          </p:cNvCxnSpPr>
          <p:nvPr/>
        </p:nvCxnSpPr>
        <p:spPr bwMode="auto">
          <a:xfrm>
            <a:off x="900113" y="3284538"/>
            <a:ext cx="1943100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76074" name="AutoShape 10"/>
          <p:cNvCxnSpPr>
            <a:cxnSpLocks noChangeShapeType="1"/>
            <a:stCxn id="5976069" idx="3"/>
            <a:endCxn id="5976070" idx="1"/>
          </p:cNvCxnSpPr>
          <p:nvPr/>
        </p:nvCxnSpPr>
        <p:spPr bwMode="auto">
          <a:xfrm>
            <a:off x="1692275" y="4076700"/>
            <a:ext cx="1150938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76075" name="AutoShape 11"/>
          <p:cNvCxnSpPr>
            <a:cxnSpLocks noChangeShapeType="1"/>
            <a:stCxn id="5976071" idx="3"/>
            <a:endCxn id="5976072" idx="1"/>
          </p:cNvCxnSpPr>
          <p:nvPr/>
        </p:nvCxnSpPr>
        <p:spPr bwMode="auto">
          <a:xfrm>
            <a:off x="2555875" y="4868863"/>
            <a:ext cx="287338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3676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9388" y="2916238"/>
          <a:ext cx="871855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2" name="公式" r:id="rId3" imgW="3022600" imgH="850900" progId="Equation.3">
                  <p:embed/>
                </p:oleObj>
              </mc:Choice>
              <mc:Fallback>
                <p:oleObj name="公式" r:id="rId3" imgW="3022600" imgH="850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16238"/>
                        <a:ext cx="871855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6077" name="Rectangle 13"/>
          <p:cNvSpPr>
            <a:spLocks noChangeArrowheads="1"/>
          </p:cNvSpPr>
          <p:nvPr/>
        </p:nvSpPr>
        <p:spPr bwMode="auto">
          <a:xfrm>
            <a:off x="5724525" y="2852738"/>
            <a:ext cx="2951163" cy="719137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78" name="Rectangle 14"/>
          <p:cNvSpPr>
            <a:spLocks noChangeArrowheads="1"/>
          </p:cNvSpPr>
          <p:nvPr/>
        </p:nvSpPr>
        <p:spPr bwMode="auto">
          <a:xfrm>
            <a:off x="5724525" y="3716338"/>
            <a:ext cx="2951163" cy="719137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6079" name="Rectangle 15"/>
          <p:cNvSpPr>
            <a:spLocks noChangeArrowheads="1"/>
          </p:cNvSpPr>
          <p:nvPr/>
        </p:nvSpPr>
        <p:spPr bwMode="auto">
          <a:xfrm>
            <a:off x="5724525" y="4581525"/>
            <a:ext cx="2951163" cy="719138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7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597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7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5976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7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1000"/>
                                        <p:tgtEl>
                                          <p:spTgt spid="597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7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5976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7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1000"/>
                                        <p:tgtEl>
                                          <p:spTgt spid="597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97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1000"/>
                                        <p:tgtEl>
                                          <p:spTgt spid="5976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6067" grpId="0" animBg="1"/>
      <p:bldP spid="5976068" grpId="0" animBg="1"/>
      <p:bldP spid="5976069" grpId="0" animBg="1"/>
      <p:bldP spid="5976070" grpId="0" animBg="1"/>
      <p:bldP spid="5976071" grpId="0" animBg="1"/>
      <p:bldP spid="5976072" grpId="0" animBg="1"/>
      <p:bldP spid="5976077" grpId="0" animBg="1"/>
      <p:bldP spid="5976078" grpId="0" animBg="1"/>
      <p:bldP spid="597607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solidFill>
                  <a:schemeClr val="tx1"/>
                </a:solidFill>
              </a:rPr>
              <a:t>在矩阵右边乘对角阵</a:t>
            </a:r>
            <a:r>
              <a:rPr lang="zh-CN" altLang="en-US" sz="3600" b="1" smtClean="0"/>
              <a:t/>
            </a:r>
            <a:br>
              <a:rPr lang="zh-CN" altLang="en-US" sz="3600" b="1" smtClean="0"/>
            </a:br>
            <a:r>
              <a:rPr lang="zh-CN" altLang="en-US" sz="3600" b="1" smtClean="0"/>
              <a:t>           </a:t>
            </a:r>
            <a:r>
              <a:rPr lang="en-US" altLang="zh-CN" sz="3600" b="1" smtClean="0">
                <a:solidFill>
                  <a:srgbClr val="0000FF"/>
                </a:solidFill>
              </a:rPr>
              <a:t>--- </a:t>
            </a:r>
            <a:r>
              <a:rPr lang="zh-CN" altLang="en-US" sz="3600" b="1" smtClean="0">
                <a:solidFill>
                  <a:srgbClr val="0000FF"/>
                </a:solidFill>
              </a:rPr>
              <a:t>用对角元乘矩阵相应的列</a:t>
            </a:r>
          </a:p>
        </p:txBody>
      </p:sp>
      <p:graphicFrame>
        <p:nvGraphicFramePr>
          <p:cNvPr id="5977091" name="Object 3"/>
          <p:cNvGraphicFramePr>
            <a:graphicFrameLocks noChangeAspect="1"/>
          </p:cNvGraphicFramePr>
          <p:nvPr/>
        </p:nvGraphicFramePr>
        <p:xfrm>
          <a:off x="3203575" y="3573463"/>
          <a:ext cx="3683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2" name="公式" r:id="rId3" imgW="139639" imgH="203112" progId="Equation.3">
                  <p:embed/>
                </p:oleObj>
              </mc:Choice>
              <mc:Fallback>
                <p:oleObj name="公式" r:id="rId3" imgW="13963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573463"/>
                        <a:ext cx="3683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7092" name="Object 4"/>
          <p:cNvGraphicFramePr>
            <a:graphicFrameLocks noChangeAspect="1"/>
          </p:cNvGraphicFramePr>
          <p:nvPr/>
        </p:nvGraphicFramePr>
        <p:xfrm>
          <a:off x="3924300" y="4437063"/>
          <a:ext cx="3683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3" name="公式" r:id="rId5" imgW="139639" imgH="152334" progId="Equation.3">
                  <p:embed/>
                </p:oleObj>
              </mc:Choice>
              <mc:Fallback>
                <p:oleObj name="公式" r:id="rId5" imgW="139639" imgH="15233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437063"/>
                        <a:ext cx="3683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7093" name="Object 5"/>
          <p:cNvGraphicFramePr>
            <a:graphicFrameLocks noChangeAspect="1"/>
          </p:cNvGraphicFramePr>
          <p:nvPr/>
        </p:nvGraphicFramePr>
        <p:xfrm>
          <a:off x="4643438" y="5229225"/>
          <a:ext cx="334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4" name="公式" r:id="rId7" imgW="126835" imgH="152202" progId="Equation.3">
                  <p:embed/>
                </p:oleObj>
              </mc:Choice>
              <mc:Fallback>
                <p:oleObj name="公式" r:id="rId7" imgW="126835" imgH="15220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229225"/>
                        <a:ext cx="334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7094" name="Rectangle 6"/>
          <p:cNvSpPr>
            <a:spLocks noChangeArrowheads="1"/>
          </p:cNvSpPr>
          <p:nvPr/>
        </p:nvSpPr>
        <p:spPr bwMode="auto">
          <a:xfrm>
            <a:off x="684213" y="3141663"/>
            <a:ext cx="574675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095" name="Rectangle 7"/>
          <p:cNvSpPr>
            <a:spLocks noChangeArrowheads="1"/>
          </p:cNvSpPr>
          <p:nvPr/>
        </p:nvSpPr>
        <p:spPr bwMode="auto">
          <a:xfrm>
            <a:off x="1403350" y="3141663"/>
            <a:ext cx="576263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096" name="Rectangle 8"/>
          <p:cNvSpPr>
            <a:spLocks noChangeArrowheads="1"/>
          </p:cNvSpPr>
          <p:nvPr/>
        </p:nvSpPr>
        <p:spPr bwMode="auto">
          <a:xfrm>
            <a:off x="2124075" y="3141663"/>
            <a:ext cx="576263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097" name="Rectangle 9"/>
          <p:cNvSpPr>
            <a:spLocks noChangeArrowheads="1"/>
          </p:cNvSpPr>
          <p:nvPr/>
        </p:nvSpPr>
        <p:spPr bwMode="auto">
          <a:xfrm>
            <a:off x="3132138" y="3500438"/>
            <a:ext cx="503237" cy="649287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098" name="Rectangle 10"/>
          <p:cNvSpPr>
            <a:spLocks noChangeArrowheads="1"/>
          </p:cNvSpPr>
          <p:nvPr/>
        </p:nvSpPr>
        <p:spPr bwMode="auto">
          <a:xfrm>
            <a:off x="3851275" y="4292600"/>
            <a:ext cx="503238" cy="649288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099" name="Rectangle 11"/>
          <p:cNvSpPr>
            <a:spLocks noChangeArrowheads="1"/>
          </p:cNvSpPr>
          <p:nvPr/>
        </p:nvSpPr>
        <p:spPr bwMode="auto">
          <a:xfrm>
            <a:off x="4572000" y="5084763"/>
            <a:ext cx="503238" cy="649287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4700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539750" y="3141663"/>
          <a:ext cx="8070850" cy="301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5" name="公式" r:id="rId9" imgW="3060700" imgH="1143000" progId="Equation.3">
                  <p:embed/>
                </p:oleObj>
              </mc:Choice>
              <mc:Fallback>
                <p:oleObj name="公式" r:id="rId9" imgW="306070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41663"/>
                        <a:ext cx="8070850" cy="301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7101" name="Rectangle 13"/>
          <p:cNvSpPr>
            <a:spLocks noChangeArrowheads="1"/>
          </p:cNvSpPr>
          <p:nvPr/>
        </p:nvSpPr>
        <p:spPr bwMode="auto">
          <a:xfrm>
            <a:off x="59404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102" name="Rectangle 14"/>
          <p:cNvSpPr>
            <a:spLocks noChangeArrowheads="1"/>
          </p:cNvSpPr>
          <p:nvPr/>
        </p:nvSpPr>
        <p:spPr bwMode="auto">
          <a:xfrm>
            <a:off x="68040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77103" name="Rectangle 15"/>
          <p:cNvSpPr>
            <a:spLocks noChangeArrowheads="1"/>
          </p:cNvSpPr>
          <p:nvPr/>
        </p:nvSpPr>
        <p:spPr bwMode="auto">
          <a:xfrm>
            <a:off x="76676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4.56647E-6 C -0.00765 -0.06705 -0.01511 -0.13387 -0.03647 -0.17757 C -0.05782 -0.22127 -0.10157 -0.24925 -0.12848 -0.26219 C -0.15539 -0.27514 -0.1757 -0.27376 -0.19845 -0.25572 C -0.22119 -0.23769 -0.24324 -0.19607 -0.26511 -0.15422 " pathEditMode="relative" ptsTypes="aaaaA">
                                      <p:cBhvr>
                                        <p:cTn id="23" dur="2000" fill="hold"/>
                                        <p:tgtEl>
                                          <p:spTgt spid="5977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7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5549E-6 C -0.0092 -0.08555 -0.01823 -0.17087 -0.03976 -0.23676 C -0.06129 -0.30266 -0.09774 -0.37526 -0.12865 -0.39537 C -0.15955 -0.41549 -0.20191 -0.37803 -0.22552 -0.35722 C -0.24913 -0.33641 -0.25955 -0.30358 -0.26997 -0.27075 " pathEditMode="relative" ptsTypes="aaaaA">
                                      <p:cBhvr>
                                        <p:cTn id="42" dur="2000" fill="hold"/>
                                        <p:tgtEl>
                                          <p:spTgt spid="5977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97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4.27746E-6 C -0.0085 -0.10035 -0.01683 -0.20046 -0.03333 -0.28116 C -0.04982 -0.36185 -0.07482 -0.44717 -0.09843 -0.48416 C -0.12204 -0.52116 -0.14774 -0.52046 -0.17465 -0.50312 C -0.20156 -0.48578 -0.23107 -0.4333 -0.26041 -0.38058 " pathEditMode="relative" ptsTypes="aaaaA">
                                      <p:cBhvr>
                                        <p:cTn id="61" dur="2000" fill="hold"/>
                                        <p:tgtEl>
                                          <p:spTgt spid="5977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97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7094" grpId="0" animBg="1"/>
      <p:bldP spid="5977095" grpId="0" animBg="1"/>
      <p:bldP spid="5977096" grpId="0" animBg="1"/>
      <p:bldP spid="5977097" grpId="0" animBg="1"/>
      <p:bldP spid="5977098" grpId="0" animBg="1"/>
      <p:bldP spid="5977099" grpId="0" animBg="1"/>
      <p:bldP spid="5977101" grpId="0" animBg="1"/>
      <p:bldP spid="5977102" grpId="0" animBg="1"/>
      <p:bldP spid="597710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433388" y="590550"/>
          <a:ext cx="5129212" cy="287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6" name="公式" r:id="rId3" imgW="2108200" imgH="1181100" progId="Equation.3">
                  <p:embed/>
                </p:oleObj>
              </mc:Choice>
              <mc:Fallback>
                <p:oleObj name="公式" r:id="rId3" imgW="2108200" imgH="1181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590550"/>
                        <a:ext cx="5129212" cy="287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5" name="Object 3"/>
          <p:cNvGraphicFramePr>
            <a:graphicFrameLocks noChangeAspect="1"/>
          </p:cNvGraphicFramePr>
          <p:nvPr/>
        </p:nvGraphicFramePr>
        <p:xfrm>
          <a:off x="668338" y="3613150"/>
          <a:ext cx="4906962" cy="292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7" name="公式" r:id="rId5" imgW="1981200" imgH="1181100" progId="Equation.3">
                  <p:embed/>
                </p:oleObj>
              </mc:Choice>
              <mc:Fallback>
                <p:oleObj name="公式" r:id="rId5" imgW="1981200" imgH="1181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3613150"/>
                        <a:ext cx="4906962" cy="292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5637213" y="1714500"/>
          <a:ext cx="2670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8" name="公式" r:id="rId7" imgW="1129810" imgH="253890" progId="Equation.3">
                  <p:embed/>
                </p:oleObj>
              </mc:Choice>
              <mc:Fallback>
                <p:oleObj name="公式" r:id="rId7" imgW="1129810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7213" y="1714500"/>
                        <a:ext cx="26701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5637213" y="4899025"/>
          <a:ext cx="26701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9" name="公式" r:id="rId9" imgW="1129810" imgH="241195" progId="Equation.3">
                  <p:embed/>
                </p:oleObj>
              </mc:Choice>
              <mc:Fallback>
                <p:oleObj name="公式" r:id="rId9" imgW="1129810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7213" y="4899025"/>
                        <a:ext cx="267017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I A = A ,  B I = B</a:t>
            </a:r>
          </a:p>
        </p:txBody>
      </p:sp>
      <p:graphicFrame>
        <p:nvGraphicFramePr>
          <p:cNvPr id="116739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700338" y="1916113"/>
          <a:ext cx="3251200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9" name="公式" r:id="rId3" imgW="1333500" imgH="850900" progId="Equation.3">
                  <p:embed/>
                </p:oleObj>
              </mc:Choice>
              <mc:Fallback>
                <p:oleObj name="公式" r:id="rId3" imgW="1333500" imgH="850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916113"/>
                        <a:ext cx="3251200" cy="207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323850" y="4652963"/>
          <a:ext cx="2466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0" name="公式" r:id="rId5" imgW="889000" imgH="558800" progId="Equation.3">
                  <p:embed/>
                </p:oleObj>
              </mc:Choice>
              <mc:Fallback>
                <p:oleObj name="公式" r:id="rId5" imgW="8890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652963"/>
                        <a:ext cx="2466975" cy="155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/>
          <p:cNvGraphicFramePr>
            <a:graphicFrameLocks noChangeAspect="1"/>
          </p:cNvGraphicFramePr>
          <p:nvPr/>
        </p:nvGraphicFramePr>
        <p:xfrm>
          <a:off x="5456238" y="4724400"/>
          <a:ext cx="3386137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1" name="公式" r:id="rId7" imgW="1219200" imgH="558800" progId="Equation.3">
                  <p:embed/>
                </p:oleObj>
              </mc:Choice>
              <mc:Fallback>
                <p:oleObj name="公式" r:id="rId7" imgW="12192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4724400"/>
                        <a:ext cx="3386137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790" name="Rectangle 6"/>
          <p:cNvSpPr>
            <a:spLocks noChangeArrowheads="1"/>
          </p:cNvSpPr>
          <p:nvPr/>
        </p:nvSpPr>
        <p:spPr bwMode="auto">
          <a:xfrm>
            <a:off x="611188" y="1916113"/>
            <a:ext cx="1873250" cy="576262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1" name="Rectangle 7"/>
          <p:cNvSpPr>
            <a:spLocks noChangeArrowheads="1"/>
          </p:cNvSpPr>
          <p:nvPr/>
        </p:nvSpPr>
        <p:spPr bwMode="auto">
          <a:xfrm>
            <a:off x="611188" y="2565400"/>
            <a:ext cx="1873250" cy="5762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2" name="Rectangle 8"/>
          <p:cNvSpPr>
            <a:spLocks noChangeArrowheads="1"/>
          </p:cNvSpPr>
          <p:nvPr/>
        </p:nvSpPr>
        <p:spPr bwMode="auto">
          <a:xfrm>
            <a:off x="611188" y="3284538"/>
            <a:ext cx="1873250" cy="576262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6745" name="Object 9"/>
          <p:cNvGraphicFramePr>
            <a:graphicFrameLocks noChangeAspect="1"/>
          </p:cNvGraphicFramePr>
          <p:nvPr/>
        </p:nvGraphicFramePr>
        <p:xfrm>
          <a:off x="6011863" y="1916113"/>
          <a:ext cx="2849562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2" name="公式" r:id="rId9" imgW="1168400" imgH="850900" progId="Equation.3">
                  <p:embed/>
                </p:oleObj>
              </mc:Choice>
              <mc:Fallback>
                <p:oleObj name="公式" r:id="rId9" imgW="1168400" imgH="850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916113"/>
                        <a:ext cx="2849562" cy="207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794" name="Rectangle 10"/>
          <p:cNvSpPr>
            <a:spLocks noChangeArrowheads="1"/>
          </p:cNvSpPr>
          <p:nvPr/>
        </p:nvSpPr>
        <p:spPr bwMode="auto">
          <a:xfrm>
            <a:off x="6227763" y="1844675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5" name="Rectangle 11"/>
          <p:cNvSpPr>
            <a:spLocks noChangeArrowheads="1"/>
          </p:cNvSpPr>
          <p:nvPr/>
        </p:nvSpPr>
        <p:spPr bwMode="auto">
          <a:xfrm>
            <a:off x="6227763" y="2565400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6" name="Rectangle 12"/>
          <p:cNvSpPr>
            <a:spLocks noChangeArrowheads="1"/>
          </p:cNvSpPr>
          <p:nvPr/>
        </p:nvSpPr>
        <p:spPr bwMode="auto">
          <a:xfrm>
            <a:off x="6227763" y="3284538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7" name="Rectangle 13"/>
          <p:cNvSpPr>
            <a:spLocks noChangeArrowheads="1"/>
          </p:cNvSpPr>
          <p:nvPr/>
        </p:nvSpPr>
        <p:spPr bwMode="auto">
          <a:xfrm>
            <a:off x="2987675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8" name="Rectangle 14"/>
          <p:cNvSpPr>
            <a:spLocks noChangeArrowheads="1"/>
          </p:cNvSpPr>
          <p:nvPr/>
        </p:nvSpPr>
        <p:spPr bwMode="auto">
          <a:xfrm>
            <a:off x="5795963" y="4724400"/>
            <a:ext cx="792162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799" name="Rectangle 15"/>
          <p:cNvSpPr>
            <a:spLocks noChangeArrowheads="1"/>
          </p:cNvSpPr>
          <p:nvPr/>
        </p:nvSpPr>
        <p:spPr bwMode="auto">
          <a:xfrm>
            <a:off x="3635375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800" name="Rectangle 16"/>
          <p:cNvSpPr>
            <a:spLocks noChangeArrowheads="1"/>
          </p:cNvSpPr>
          <p:nvPr/>
        </p:nvSpPr>
        <p:spPr bwMode="auto">
          <a:xfrm>
            <a:off x="6804025" y="4724400"/>
            <a:ext cx="792163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801" name="Rectangle 17"/>
          <p:cNvSpPr>
            <a:spLocks noChangeArrowheads="1"/>
          </p:cNvSpPr>
          <p:nvPr/>
        </p:nvSpPr>
        <p:spPr bwMode="auto">
          <a:xfrm>
            <a:off x="4356100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646802" name="Rectangle 18"/>
          <p:cNvSpPr>
            <a:spLocks noChangeArrowheads="1"/>
          </p:cNvSpPr>
          <p:nvPr/>
        </p:nvSpPr>
        <p:spPr bwMode="auto">
          <a:xfrm>
            <a:off x="7812088" y="4724400"/>
            <a:ext cx="792162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16755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95288" y="1916113"/>
          <a:ext cx="2324100" cy="207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3" name="公式" r:id="rId11" imgW="850531" imgH="850531" progId="Equation.3">
                  <p:embed/>
                </p:oleObj>
              </mc:Choice>
              <mc:Fallback>
                <p:oleObj name="公式" r:id="rId11" imgW="850531" imgH="85053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16113"/>
                        <a:ext cx="2324100" cy="207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56" name="Object 20"/>
          <p:cNvGraphicFramePr>
            <a:graphicFrameLocks noChangeAspect="1"/>
          </p:cNvGraphicFramePr>
          <p:nvPr/>
        </p:nvGraphicFramePr>
        <p:xfrm>
          <a:off x="2771775" y="4365625"/>
          <a:ext cx="2760663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4" name="公式" r:id="rId13" imgW="1079032" imgH="850531" progId="Equation.3">
                  <p:embed/>
                </p:oleObj>
              </mc:Choice>
              <mc:Fallback>
                <p:oleObj name="公式" r:id="rId13" imgW="1079032" imgH="85053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365625"/>
                        <a:ext cx="2760663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4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64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6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646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66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66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6790" grpId="0" animBg="1"/>
      <p:bldP spid="6646791" grpId="0" animBg="1"/>
      <p:bldP spid="6646792" grpId="0" animBg="1"/>
      <p:bldP spid="6646794" grpId="0" animBg="1"/>
      <p:bldP spid="6646795" grpId="0" animBg="1"/>
      <p:bldP spid="6646796" grpId="0" animBg="1"/>
      <p:bldP spid="6646797" grpId="0" animBg="1"/>
      <p:bldP spid="6646798" grpId="0" animBg="1"/>
      <p:bldP spid="6646799" grpId="0" animBg="1"/>
      <p:bldP spid="6646800" grpId="0" animBg="1"/>
      <p:bldP spid="6646801" grpId="0" animBg="1"/>
      <p:bldP spid="664680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78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73238"/>
            <a:ext cx="8424862" cy="46085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smtClean="0">
                <a:latin typeface="Times New Roman" pitchFamily="18" charset="0"/>
              </a:rPr>
              <a:t>数量矩阵与任意同级方阵可交换</a:t>
            </a:r>
            <a:r>
              <a:rPr lang="en-US" altLang="zh-CN" sz="2800" b="1" smtClean="0">
                <a:latin typeface="Times New Roman" pitchFamily="18" charset="0"/>
              </a:rPr>
              <a:t>:</a:t>
            </a:r>
            <a:endParaRPr lang="en-US" altLang="zh-CN" sz="2800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/>
              <a:t>                 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k</a:t>
            </a:r>
            <a:r>
              <a:rPr lang="en-US" altLang="zh-CN" sz="2800" b="1" smtClean="0">
                <a:latin typeface="Times New Roman" pitchFamily="18" charset="0"/>
              </a:rPr>
              <a:t> I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b="1" smtClean="0">
                <a:latin typeface="Times New Roman" pitchFamily="18" charset="0"/>
              </a:rPr>
              <a:t> ) A = </a:t>
            </a:r>
            <a:r>
              <a:rPr lang="en-US" altLang="zh-CN" sz="2800" b="1" i="1" smtClean="0">
                <a:latin typeface="Times New Roman" pitchFamily="18" charset="0"/>
              </a:rPr>
              <a:t>k</a:t>
            </a:r>
            <a:r>
              <a:rPr lang="en-US" altLang="zh-CN" sz="2800" b="1" smtClean="0">
                <a:latin typeface="Times New Roman" pitchFamily="18" charset="0"/>
              </a:rPr>
              <a:t> A = A ( </a:t>
            </a:r>
            <a:r>
              <a:rPr lang="en-US" altLang="zh-CN" sz="2800" b="1" i="1" smtClean="0">
                <a:latin typeface="Times New Roman" pitchFamily="18" charset="0"/>
              </a:rPr>
              <a:t>k</a:t>
            </a:r>
            <a:r>
              <a:rPr lang="en-US" altLang="zh-CN" sz="2800" b="1" smtClean="0">
                <a:latin typeface="Times New Roman" pitchFamily="18" charset="0"/>
              </a:rPr>
              <a:t> I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smtClean="0">
                <a:latin typeface="Times New Roman" pitchFamily="18" charset="0"/>
              </a:rPr>
              <a:t>反之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与任意同级方阵都可交换的方阵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一定是数量矩阵</a:t>
            </a:r>
          </a:p>
        </p:txBody>
      </p:sp>
      <p:pic>
        <p:nvPicPr>
          <p:cNvPr id="11776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单位矩阵与数量矩阵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250825" y="1916113"/>
          <a:ext cx="187325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6" name="公式" r:id="rId3" imgW="761669" imgH="850531" progId="Equation.3">
                  <p:embed/>
                </p:oleObj>
              </mc:Choice>
              <mc:Fallback>
                <p:oleObj name="公式" r:id="rId3" imgW="761669" imgH="85053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16113"/>
                        <a:ext cx="18732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2555875" y="1916113"/>
          <a:ext cx="1800225" cy="229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7" name="公式" r:id="rId5" imgW="736600" imgH="850900" progId="Equation.3">
                  <p:embed/>
                </p:oleObj>
              </mc:Choice>
              <mc:Fallback>
                <p:oleObj name="公式" r:id="rId5" imgW="736600" imgH="850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916113"/>
                        <a:ext cx="1800225" cy="229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/>
          <p:cNvGraphicFramePr>
            <a:graphicFrameLocks noChangeAspect="1"/>
          </p:cNvGraphicFramePr>
          <p:nvPr/>
        </p:nvGraphicFramePr>
        <p:xfrm>
          <a:off x="6732588" y="2852738"/>
          <a:ext cx="4429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8" name="公式" r:id="rId7" imgW="164957" imgH="152268" progId="Equation.3">
                  <p:embed/>
                </p:oleObj>
              </mc:Choice>
              <mc:Fallback>
                <p:oleObj name="公式" r:id="rId7" imgW="164957" imgH="15226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852738"/>
                        <a:ext cx="4429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/>
          <p:cNvGraphicFramePr>
            <a:graphicFrameLocks noChangeAspect="1"/>
          </p:cNvGraphicFramePr>
          <p:nvPr/>
        </p:nvGraphicFramePr>
        <p:xfrm>
          <a:off x="4427538" y="2947988"/>
          <a:ext cx="4413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9" name="公式" r:id="rId9" imgW="152268" imgH="101512" progId="Equation.3">
                  <p:embed/>
                </p:oleObj>
              </mc:Choice>
              <mc:Fallback>
                <p:oleObj name="公式" r:id="rId9" imgW="152268" imgH="1015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947988"/>
                        <a:ext cx="4413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4" name="Picture 6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Rectangle 7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矩阵加法满足交换律</a:t>
            </a:r>
          </a:p>
        </p:txBody>
      </p:sp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2124075" y="2852738"/>
          <a:ext cx="4429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0" name="公式" r:id="rId12" imgW="164957" imgH="152268" progId="Equation.3">
                  <p:embed/>
                </p:oleObj>
              </mc:Choice>
              <mc:Fallback>
                <p:oleObj name="公式" r:id="rId12" imgW="164957" imgH="15226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852738"/>
                        <a:ext cx="44291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1" name="Object 9"/>
          <p:cNvGraphicFramePr>
            <a:graphicFrameLocks noChangeAspect="1"/>
          </p:cNvGraphicFramePr>
          <p:nvPr/>
        </p:nvGraphicFramePr>
        <p:xfrm>
          <a:off x="250825" y="1916113"/>
          <a:ext cx="187325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1" name="公式" r:id="rId13" imgW="761669" imgH="850531" progId="Equation.3">
                  <p:embed/>
                </p:oleObj>
              </mc:Choice>
              <mc:Fallback>
                <p:oleObj name="公式" r:id="rId13" imgW="761669" imgH="85053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16113"/>
                        <a:ext cx="18732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2" name="Object 10"/>
          <p:cNvGraphicFramePr>
            <a:graphicFrameLocks noChangeAspect="1"/>
          </p:cNvGraphicFramePr>
          <p:nvPr/>
        </p:nvGraphicFramePr>
        <p:xfrm>
          <a:off x="2555875" y="1916113"/>
          <a:ext cx="1800225" cy="229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2" name="公式" r:id="rId14" imgW="736600" imgH="850900" progId="Equation.3">
                  <p:embed/>
                </p:oleObj>
              </mc:Choice>
              <mc:Fallback>
                <p:oleObj name="公式" r:id="rId14" imgW="736600" imgH="850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916113"/>
                        <a:ext cx="1800225" cy="229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3059113" y="5157788"/>
          <a:ext cx="31146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3" name="公式" r:id="rId15" imgW="914400" imgH="165100" progId="Equation.3">
                  <p:embed/>
                </p:oleObj>
              </mc:Choice>
              <mc:Fallback>
                <p:oleObj name="公式" r:id="rId15" imgW="914400" imgH="165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157788"/>
                        <a:ext cx="311467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6 C 0.02708 -0.06666 0.05434 -0.1331 0.11094 -0.18402 C 0.16754 -0.23495 0.26354 -0.29027 0.33958 -0.30439 C 0.41563 -0.31875 0.50486 -0.29768 0.56667 -0.2706 C 0.62813 -0.24351 0.67847 -0.18611 0.70868 -0.14166 C 0.73872 -0.09745 0.74323 -0.05092 0.74809 -0.0041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38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13873E-6 C 0.01701 0.03445 0.0342 0.06913 0.05712 0.09734 C 0.08003 0.12555 0.11215 0.16093 0.13802 0.16902 C 0.16389 0.17711 0.19149 0.17364 0.21267 0.1459 C 0.23385 0.11815 0.2493 0.06012 0.26493 0.00208 " pathEditMode="relative" ptsTypes="aaaaA">
                                      <p:cBhvr>
                                        <p:cTn id="10" dur="2000" fill="hold"/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求与                    交换的所有矩阵</a:t>
            </a:r>
          </a:p>
        </p:txBody>
      </p:sp>
      <p:graphicFrame>
        <p:nvGraphicFramePr>
          <p:cNvPr id="118787" name="Object 3"/>
          <p:cNvGraphicFramePr>
            <a:graphicFrameLocks noChangeAspect="1"/>
          </p:cNvGraphicFramePr>
          <p:nvPr/>
        </p:nvGraphicFramePr>
        <p:xfrm>
          <a:off x="2700338" y="0"/>
          <a:ext cx="2303462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4" name="公式" r:id="rId3" imgW="710891" imgH="710891" progId="Equation.3">
                  <p:embed/>
                </p:oleObj>
              </mc:Choice>
              <mc:Fallback>
                <p:oleObj name="公式" r:id="rId3" imgW="710891" imgH="7108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0"/>
                        <a:ext cx="2303462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2" name="Object 4"/>
          <p:cNvGraphicFramePr>
            <a:graphicFrameLocks noChangeAspect="1"/>
          </p:cNvGraphicFramePr>
          <p:nvPr/>
        </p:nvGraphicFramePr>
        <p:xfrm>
          <a:off x="323850" y="2276475"/>
          <a:ext cx="4056063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5" name="公式" r:id="rId5" imgW="1778000" imgH="711200" progId="Equation.3">
                  <p:embed/>
                </p:oleObj>
              </mc:Choice>
              <mc:Fallback>
                <p:oleObj name="公式" r:id="rId5" imgW="17780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76475"/>
                        <a:ext cx="4056063" cy="176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3" name="Object 5"/>
          <p:cNvGraphicFramePr>
            <a:graphicFrameLocks noChangeAspect="1"/>
          </p:cNvGraphicFramePr>
          <p:nvPr/>
        </p:nvGraphicFramePr>
        <p:xfrm>
          <a:off x="4787900" y="2276475"/>
          <a:ext cx="3641725" cy="177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6" name="公式" r:id="rId7" imgW="1587500" imgH="711200" progId="Equation.3">
                  <p:embed/>
                </p:oleObj>
              </mc:Choice>
              <mc:Fallback>
                <p:oleObj name="公式" r:id="rId7" imgW="1587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276475"/>
                        <a:ext cx="3641725" cy="177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4" name="Object 6"/>
          <p:cNvGraphicFramePr>
            <a:graphicFrameLocks noChangeAspect="1"/>
          </p:cNvGraphicFramePr>
          <p:nvPr/>
        </p:nvGraphicFramePr>
        <p:xfrm>
          <a:off x="250825" y="4508500"/>
          <a:ext cx="4137025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7" name="公式" r:id="rId9" imgW="1816100" imgH="711200" progId="Equation.3">
                  <p:embed/>
                </p:oleObj>
              </mc:Choice>
              <mc:Fallback>
                <p:oleObj name="公式" r:id="rId9" imgW="18161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508500"/>
                        <a:ext cx="4137025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5" name="Object 7"/>
          <p:cNvGraphicFramePr>
            <a:graphicFrameLocks noChangeAspect="1"/>
          </p:cNvGraphicFramePr>
          <p:nvPr/>
        </p:nvGraphicFramePr>
        <p:xfrm>
          <a:off x="4787900" y="4508500"/>
          <a:ext cx="335597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8" name="公式" r:id="rId11" imgW="1459866" imgH="710891" progId="Equation.3">
                  <p:embed/>
                </p:oleObj>
              </mc:Choice>
              <mc:Fallback>
                <p:oleObj name="公式" r:id="rId11" imgW="1459866" imgH="71089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08500"/>
                        <a:ext cx="335597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7576" name="Rectangle 8"/>
          <p:cNvSpPr>
            <a:spLocks noChangeArrowheads="1"/>
          </p:cNvSpPr>
          <p:nvPr/>
        </p:nvSpPr>
        <p:spPr bwMode="auto">
          <a:xfrm>
            <a:off x="7524750" y="2276475"/>
            <a:ext cx="719138" cy="1152525"/>
          </a:xfrm>
          <a:prstGeom prst="rect">
            <a:avLst/>
          </a:prstGeom>
          <a:solidFill>
            <a:srgbClr val="99336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77" name="Rectangle 9"/>
          <p:cNvSpPr>
            <a:spLocks noChangeArrowheads="1"/>
          </p:cNvSpPr>
          <p:nvPr/>
        </p:nvSpPr>
        <p:spPr bwMode="auto">
          <a:xfrm>
            <a:off x="7092950" y="4508500"/>
            <a:ext cx="790575" cy="1154113"/>
          </a:xfrm>
          <a:prstGeom prst="rect">
            <a:avLst/>
          </a:prstGeom>
          <a:solidFill>
            <a:srgbClr val="99336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78" name="Rectangle 10"/>
          <p:cNvSpPr>
            <a:spLocks noChangeArrowheads="1"/>
          </p:cNvSpPr>
          <p:nvPr/>
        </p:nvSpPr>
        <p:spPr bwMode="auto">
          <a:xfrm>
            <a:off x="3492500" y="2349500"/>
            <a:ext cx="719138" cy="10795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79" name="Rectangle 11"/>
          <p:cNvSpPr>
            <a:spLocks noChangeArrowheads="1"/>
          </p:cNvSpPr>
          <p:nvPr/>
        </p:nvSpPr>
        <p:spPr bwMode="auto">
          <a:xfrm>
            <a:off x="5508625" y="3429000"/>
            <a:ext cx="1871663" cy="576263"/>
          </a:xfrm>
          <a:prstGeom prst="rect">
            <a:avLst/>
          </a:prstGeom>
          <a:solidFill>
            <a:srgbClr val="96969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0" name="Rectangle 12"/>
          <p:cNvSpPr>
            <a:spLocks noChangeArrowheads="1"/>
          </p:cNvSpPr>
          <p:nvPr/>
        </p:nvSpPr>
        <p:spPr bwMode="auto">
          <a:xfrm>
            <a:off x="5508625" y="5661025"/>
            <a:ext cx="1511300" cy="577850"/>
          </a:xfrm>
          <a:prstGeom prst="rect">
            <a:avLst/>
          </a:prstGeom>
          <a:solidFill>
            <a:srgbClr val="96969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1" name="Rectangle 13"/>
          <p:cNvSpPr>
            <a:spLocks noChangeArrowheads="1"/>
          </p:cNvSpPr>
          <p:nvPr/>
        </p:nvSpPr>
        <p:spPr bwMode="auto">
          <a:xfrm>
            <a:off x="2124075" y="3500438"/>
            <a:ext cx="1368425" cy="504825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2" name="Rectangle 14"/>
          <p:cNvSpPr>
            <a:spLocks noChangeArrowheads="1"/>
          </p:cNvSpPr>
          <p:nvPr/>
        </p:nvSpPr>
        <p:spPr bwMode="auto">
          <a:xfrm>
            <a:off x="539750" y="5734050"/>
            <a:ext cx="1368425" cy="504825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3" name="Rectangle 15"/>
          <p:cNvSpPr>
            <a:spLocks noChangeArrowheads="1"/>
          </p:cNvSpPr>
          <p:nvPr/>
        </p:nvSpPr>
        <p:spPr bwMode="auto">
          <a:xfrm>
            <a:off x="1908175" y="4508500"/>
            <a:ext cx="719138" cy="10795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4" name="Rectangle 16"/>
          <p:cNvSpPr>
            <a:spLocks noChangeArrowheads="1"/>
          </p:cNvSpPr>
          <p:nvPr/>
        </p:nvSpPr>
        <p:spPr bwMode="auto">
          <a:xfrm>
            <a:off x="5508625" y="3429000"/>
            <a:ext cx="1943100" cy="6477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5" name="Rectangle 17"/>
          <p:cNvSpPr>
            <a:spLocks noChangeArrowheads="1"/>
          </p:cNvSpPr>
          <p:nvPr/>
        </p:nvSpPr>
        <p:spPr bwMode="auto">
          <a:xfrm>
            <a:off x="5508625" y="5661025"/>
            <a:ext cx="1511300" cy="6477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6" name="Rectangle 18"/>
          <p:cNvSpPr>
            <a:spLocks noChangeArrowheads="1"/>
          </p:cNvSpPr>
          <p:nvPr/>
        </p:nvSpPr>
        <p:spPr bwMode="auto">
          <a:xfrm>
            <a:off x="7524750" y="2276475"/>
            <a:ext cx="719138" cy="1223963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7587" name="Rectangle 19"/>
          <p:cNvSpPr>
            <a:spLocks noChangeArrowheads="1"/>
          </p:cNvSpPr>
          <p:nvPr/>
        </p:nvSpPr>
        <p:spPr bwMode="auto">
          <a:xfrm>
            <a:off x="7092950" y="4508500"/>
            <a:ext cx="792163" cy="122555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97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97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9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97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97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9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9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9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97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97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97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97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5997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5997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599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0" dur="1000"/>
                                        <p:tgtEl>
                                          <p:spTgt spid="599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599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5997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599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599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0"/>
                                        <p:tgtEl>
                                          <p:spTgt spid="599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0"/>
                                        <p:tgtEl>
                                          <p:spTgt spid="599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7576" grpId="0" animBg="1"/>
      <p:bldP spid="5997577" grpId="0" animBg="1"/>
      <p:bldP spid="5997578" grpId="0" animBg="1"/>
      <p:bldP spid="5997579" grpId="0" animBg="1"/>
      <p:bldP spid="5997580" grpId="0" animBg="1"/>
      <p:bldP spid="5997581" grpId="0" animBg="1"/>
      <p:bldP spid="5997582" grpId="0" animBg="1"/>
      <p:bldP spid="5997583" grpId="0" animBg="1"/>
      <p:bldP spid="5997584" grpId="0" animBg="1"/>
      <p:bldP spid="5997585" grpId="0" animBg="1"/>
      <p:bldP spid="5997586" grpId="0" animBg="1"/>
      <p:bldP spid="599758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新宋体" pitchFamily="49" charset="-122"/>
              </a:rPr>
              <a:t>作业：</a:t>
            </a:r>
            <a:r>
              <a:rPr lang="zh-CN" altLang="en-US" b="1" smtClean="0"/>
              <a:t>   </a:t>
            </a:r>
            <a:r>
              <a:rPr lang="en-US" altLang="zh-CN" b="1" smtClean="0"/>
              <a:t>11 </a:t>
            </a:r>
            <a:r>
              <a:rPr lang="zh-CN" altLang="en-US" b="1" smtClean="0"/>
              <a:t>月 </a:t>
            </a:r>
            <a:r>
              <a:rPr lang="en-US" altLang="zh-CN" b="1" smtClean="0"/>
              <a:t>21</a:t>
            </a:r>
            <a:r>
              <a:rPr lang="zh-CN" altLang="en-US" b="1" smtClean="0"/>
              <a:t> 日 交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5370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§4.2       6,  8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新宋体" pitchFamily="49" charset="-122"/>
              </a:rPr>
              <a:t>补充题  </a:t>
            </a:r>
            <a:r>
              <a:rPr lang="en-US" altLang="zh-CN" sz="4000" b="1" smtClean="0">
                <a:latin typeface="Times New Roman" pitchFamily="18" charset="0"/>
                <a:ea typeface="新宋体" pitchFamily="49" charset="-122"/>
              </a:rPr>
              <a:t>1,  2,  3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endParaRPr lang="en-US" altLang="zh-CN" sz="28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7594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补充题</a:t>
            </a:r>
            <a:r>
              <a:rPr lang="en-US" altLang="zh-CN" sz="2800" b="1" dirty="0" smtClean="0">
                <a:latin typeface="Times New Roman" pitchFamily="18" charset="0"/>
              </a:rPr>
              <a:t>:  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b="1" dirty="0" smtClean="0">
                <a:latin typeface="Times New Roman" pitchFamily="18" charset="0"/>
              </a:rPr>
              <a:t>将方阵 </a:t>
            </a:r>
            <a:r>
              <a:rPr lang="en-US" altLang="zh-CN" sz="2800" b="1" dirty="0" smtClean="0">
                <a:latin typeface="Times New Roman" pitchFamily="18" charset="0"/>
              </a:rPr>
              <a:t>A =                       </a:t>
            </a:r>
            <a:r>
              <a:rPr lang="zh-CN" altLang="en-US" sz="2800" b="1" dirty="0" smtClean="0">
                <a:latin typeface="Times New Roman" pitchFamily="18" charset="0"/>
              </a:rPr>
              <a:t>写成 </a:t>
            </a:r>
            <a:r>
              <a:rPr lang="en-US" altLang="zh-CN" sz="2800" b="1" dirty="0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dirty="0" smtClean="0">
                <a:latin typeface="Times New Roman" pitchFamily="18" charset="0"/>
              </a:rPr>
              <a:t> P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dirty="0" smtClean="0">
                <a:latin typeface="Times New Roman" pitchFamily="18" charset="0"/>
              </a:rPr>
              <a:t> …P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2800" b="1" dirty="0" smtClean="0">
                <a:latin typeface="Times New Roman" pitchFamily="18" charset="0"/>
              </a:rPr>
              <a:t> J  </a:t>
            </a:r>
            <a:r>
              <a:rPr lang="zh-CN" altLang="en-US" sz="2800" b="1" dirty="0" smtClean="0">
                <a:latin typeface="Times New Roman" pitchFamily="18" charset="0"/>
              </a:rPr>
              <a:t>的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</a:rPr>
              <a:t>    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</a:rPr>
              <a:t>       形式</a:t>
            </a:r>
            <a:r>
              <a:rPr lang="en-US" altLang="zh-CN" sz="2800" b="1" dirty="0" smtClean="0">
                <a:latin typeface="Times New Roman" pitchFamily="18" charset="0"/>
              </a:rPr>
              <a:t>,  </a:t>
            </a:r>
            <a:r>
              <a:rPr lang="zh-CN" altLang="en-US" sz="2800" b="1" dirty="0" smtClean="0">
                <a:latin typeface="Times New Roman" pitchFamily="18" charset="0"/>
              </a:rPr>
              <a:t>其中 </a:t>
            </a:r>
            <a:r>
              <a:rPr lang="en-US" altLang="zh-CN" sz="2800" b="1" dirty="0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是初等矩阵 </a:t>
            </a:r>
            <a:r>
              <a:rPr lang="en-US" altLang="zh-CN" sz="2800" b="1" dirty="0" smtClean="0">
                <a:latin typeface="Times New Roman" pitchFamily="18" charset="0"/>
              </a:rPr>
              <a:t>,  J </a:t>
            </a:r>
            <a:r>
              <a:rPr lang="zh-CN" altLang="en-US" sz="2800" b="1" dirty="0" smtClean="0">
                <a:latin typeface="Times New Roman" pitchFamily="18" charset="0"/>
              </a:rPr>
              <a:t>是简化阶梯形</a:t>
            </a:r>
            <a:r>
              <a:rPr lang="en-US" altLang="zh-CN" sz="2800" b="1" dirty="0" smtClean="0">
                <a:latin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2.  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设列向量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= [ 1  </a:t>
            </a:r>
            <a:r>
              <a:rPr lang="da-DK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da-DK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da-DK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,  1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 . </a:t>
            </a:r>
            <a:endParaRPr lang="zh-CN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当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取何实数时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向量组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, α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能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以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非负的系数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线性表出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[ 1 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l-GR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da-DK" altLang="zh-CN" sz="2800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da-DK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l-GR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dirty="0" smtClean="0">
                <a:latin typeface="Times New Roman" pitchFamily="18" charset="0"/>
                <a:cs typeface="Times New Roman" pitchFamily="18" charset="0"/>
              </a:rPr>
              <a:t>? 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  <a:defRPr/>
            </a:pPr>
            <a:endParaRPr lang="en-US" altLang="zh-CN" sz="2800" b="1" dirty="0" smtClean="0">
              <a:latin typeface="Times New Roman" pitchFamily="18" charset="0"/>
            </a:endParaRPr>
          </a:p>
        </p:txBody>
      </p:sp>
      <p:graphicFrame>
        <p:nvGraphicFramePr>
          <p:cNvPr id="120835" name="Object 4"/>
          <p:cNvGraphicFramePr>
            <a:graphicFrameLocks noChangeAspect="1"/>
          </p:cNvGraphicFramePr>
          <p:nvPr/>
        </p:nvGraphicFramePr>
        <p:xfrm>
          <a:off x="2987675" y="981075"/>
          <a:ext cx="18415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8" name="公式" r:id="rId3" imgW="698500" imgH="711200" progId="Equation.3">
                  <p:embed/>
                </p:oleObj>
              </mc:Choice>
              <mc:Fallback>
                <p:oleObj name="公式" r:id="rId3" imgW="6985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981075"/>
                        <a:ext cx="1841500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832475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新宋体" pitchFamily="49" charset="-122"/>
              </a:rPr>
              <a:t>3.   </a:t>
            </a:r>
            <a:r>
              <a:rPr lang="zh-CN" altLang="en-US" sz="3600" b="1" smtClean="0">
                <a:latin typeface="Times New Roman" pitchFamily="18" charset="0"/>
              </a:rPr>
              <a:t>求与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可交换的所有矩阵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分              与               两种情况讨论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7152643" name="Rectangle 3"/>
          <p:cNvSpPr>
            <a:spLocks noChangeArrowheads="1"/>
          </p:cNvSpPr>
          <p:nvPr/>
        </p:nvSpPr>
        <p:spPr bwMode="auto">
          <a:xfrm>
            <a:off x="1979613" y="2349500"/>
            <a:ext cx="2735262" cy="2232025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52644" name="Rectangle 4"/>
          <p:cNvSpPr>
            <a:spLocks noChangeArrowheads="1"/>
          </p:cNvSpPr>
          <p:nvPr/>
        </p:nvSpPr>
        <p:spPr bwMode="auto">
          <a:xfrm>
            <a:off x="4716463" y="4581525"/>
            <a:ext cx="1944687" cy="1512888"/>
          </a:xfrm>
          <a:prstGeom prst="rect">
            <a:avLst/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1042988" y="2349500"/>
          <a:ext cx="5746750" cy="377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0" name="公式" r:id="rId3" imgW="1778000" imgH="1168400" progId="Equation.3">
                  <p:embed/>
                </p:oleObj>
              </mc:Choice>
              <mc:Fallback>
                <p:oleObj name="公式" r:id="rId3" imgW="1778000" imgH="116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49500"/>
                        <a:ext cx="5746750" cy="377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Object 6"/>
          <p:cNvGraphicFramePr>
            <a:graphicFrameLocks noChangeAspect="1"/>
          </p:cNvGraphicFramePr>
          <p:nvPr/>
        </p:nvGraphicFramePr>
        <p:xfrm>
          <a:off x="1187450" y="1484313"/>
          <a:ext cx="1485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1" name="公式" r:id="rId5" imgW="494870" imgH="215713" progId="Equation.3">
                  <p:embed/>
                </p:oleObj>
              </mc:Choice>
              <mc:Fallback>
                <p:oleObj name="公式" r:id="rId5" imgW="494870" imgH="2157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14859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3" name="Object 7"/>
          <p:cNvGraphicFramePr>
            <a:graphicFrameLocks noChangeAspect="1"/>
          </p:cNvGraphicFramePr>
          <p:nvPr/>
        </p:nvGraphicFramePr>
        <p:xfrm>
          <a:off x="3348038" y="1484313"/>
          <a:ext cx="1447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2" name="公式" r:id="rId7" imgW="482181" imgH="215713" progId="Equation.3">
                  <p:embed/>
                </p:oleObj>
              </mc:Choice>
              <mc:Fallback>
                <p:oleObj name="公式" r:id="rId7" imgW="482181" imgH="21571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484313"/>
                        <a:ext cx="1447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5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15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2643" grpId="0" animBg="1"/>
      <p:bldP spid="715264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72112"/>
          </a:xfrm>
        </p:spPr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求所有与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可交换的矩阵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</a:p>
          <a:p>
            <a:pPr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显然</a:t>
            </a:r>
            <a:r>
              <a:rPr lang="en-US" altLang="zh-CN" b="1" smtClean="0">
                <a:latin typeface="Times New Roman" pitchFamily="18" charset="0"/>
              </a:rPr>
              <a:t>,   I ,  A , 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 (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= 0 ) </a:t>
            </a:r>
            <a:r>
              <a:rPr lang="zh-CN" altLang="en-US" b="1" smtClean="0">
                <a:latin typeface="Times New Roman" pitchFamily="18" charset="0"/>
              </a:rPr>
              <a:t>及其线性组合与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可交换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除此之外还有其它的矩阵吗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122883" name="Object 2"/>
          <p:cNvGraphicFramePr>
            <a:graphicFrameLocks noChangeAspect="1"/>
          </p:cNvGraphicFramePr>
          <p:nvPr/>
        </p:nvGraphicFramePr>
        <p:xfrm>
          <a:off x="2771775" y="1773238"/>
          <a:ext cx="2959100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6" name="公式" r:id="rId3" imgW="1231366" imgH="850531" progId="Equation.3">
                  <p:embed/>
                </p:oleObj>
              </mc:Choice>
              <mc:Fallback>
                <p:oleObj name="公式" r:id="rId3" imgW="1231366" imgH="85053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773238"/>
                        <a:ext cx="2959100" cy="204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8229600" cy="1143000"/>
          </a:xfrm>
        </p:spPr>
        <p:txBody>
          <a:bodyPr/>
          <a:lstStyle/>
          <a:p>
            <a:r>
              <a:rPr lang="zh-CN" altLang="en-US" sz="3200" b="1" smtClean="0"/>
              <a:t>解：设                                    与 </a:t>
            </a:r>
            <a:r>
              <a:rPr lang="en-US" altLang="zh-CN" sz="3200" b="1" smtClean="0">
                <a:latin typeface="Times New Roman" pitchFamily="18" charset="0"/>
              </a:rPr>
              <a:t>A</a:t>
            </a:r>
            <a:r>
              <a:rPr lang="en-US" altLang="zh-CN" sz="3200" b="1" smtClean="0"/>
              <a:t> </a:t>
            </a:r>
            <a:r>
              <a:rPr lang="zh-CN" altLang="en-US" sz="3200" b="1" smtClean="0"/>
              <a:t>可交换</a:t>
            </a:r>
            <a:r>
              <a:rPr lang="en-US" altLang="zh-CN" sz="3200" b="1" smtClean="0"/>
              <a:t>,</a:t>
            </a: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339975" y="188913"/>
          <a:ext cx="380047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4" name="公式" r:id="rId3" imgW="1625600" imgH="850900" progId="Equation.3">
                  <p:embed/>
                </p:oleObj>
              </mc:Choice>
              <mc:Fallback>
                <p:oleObj name="公式" r:id="rId3" imgW="16256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88913"/>
                        <a:ext cx="3800475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6" name="Object 3"/>
          <p:cNvGraphicFramePr>
            <a:graphicFrameLocks noChangeAspect="1"/>
          </p:cNvGraphicFramePr>
          <p:nvPr/>
        </p:nvGraphicFramePr>
        <p:xfrm>
          <a:off x="179388" y="2420938"/>
          <a:ext cx="5545137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5" name="公式" r:id="rId5" imgW="2641600" imgH="850900" progId="Equation.3">
                  <p:embed/>
                </p:oleObj>
              </mc:Choice>
              <mc:Fallback>
                <p:oleObj name="公式" r:id="rId5" imgW="2641600" imgH="850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20938"/>
                        <a:ext cx="5545137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7" name="Object 4"/>
          <p:cNvGraphicFramePr>
            <a:graphicFrameLocks noChangeAspect="1"/>
          </p:cNvGraphicFramePr>
          <p:nvPr/>
        </p:nvGraphicFramePr>
        <p:xfrm>
          <a:off x="5724525" y="2420938"/>
          <a:ext cx="3203575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6" name="公式" r:id="rId7" imgW="1422400" imgH="850900" progId="Equation.3">
                  <p:embed/>
                </p:oleObj>
              </mc:Choice>
              <mc:Fallback>
                <p:oleObj name="公式" r:id="rId7" imgW="14224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420938"/>
                        <a:ext cx="3203575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8" name="Object 5"/>
          <p:cNvGraphicFramePr>
            <a:graphicFrameLocks noChangeAspect="1"/>
          </p:cNvGraphicFramePr>
          <p:nvPr/>
        </p:nvGraphicFramePr>
        <p:xfrm>
          <a:off x="179388" y="4652963"/>
          <a:ext cx="54562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7" name="公式" r:id="rId9" imgW="2590800" imgH="850900" progId="Equation.3">
                  <p:embed/>
                </p:oleObj>
              </mc:Choice>
              <mc:Fallback>
                <p:oleObj name="公式" r:id="rId9" imgW="25908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652963"/>
                        <a:ext cx="54562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9" name="Object 6"/>
          <p:cNvGraphicFramePr>
            <a:graphicFrameLocks noChangeAspect="1"/>
          </p:cNvGraphicFramePr>
          <p:nvPr/>
        </p:nvGraphicFramePr>
        <p:xfrm>
          <a:off x="5724525" y="4556125"/>
          <a:ext cx="3233738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8" name="公式" r:id="rId11" imgW="1308100" imgH="850900" progId="Equation.3">
                  <p:embed/>
                </p:oleObj>
              </mc:Choice>
              <mc:Fallback>
                <p:oleObj name="公式" r:id="rId11" imgW="1308100" imgH="850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556125"/>
                        <a:ext cx="3233738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9400" name="Line 8"/>
          <p:cNvSpPr>
            <a:spLocks noChangeShapeType="1"/>
          </p:cNvSpPr>
          <p:nvPr/>
        </p:nvSpPr>
        <p:spPr bwMode="auto">
          <a:xfrm flipH="1" flipV="1">
            <a:off x="4284663" y="476250"/>
            <a:ext cx="1368425" cy="935038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19401" name="Rectangle 9"/>
          <p:cNvSpPr>
            <a:spLocks noChangeArrowheads="1"/>
          </p:cNvSpPr>
          <p:nvPr/>
        </p:nvSpPr>
        <p:spPr bwMode="auto">
          <a:xfrm>
            <a:off x="3276600" y="908050"/>
            <a:ext cx="719138" cy="1225550"/>
          </a:xfrm>
          <a:prstGeom prst="rect">
            <a:avLst/>
          </a:prstGeom>
          <a:solidFill>
            <a:schemeClr val="bg1">
              <a:alpha val="89803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2" name="Rectangle 10"/>
          <p:cNvSpPr>
            <a:spLocks noChangeArrowheads="1"/>
          </p:cNvSpPr>
          <p:nvPr/>
        </p:nvSpPr>
        <p:spPr bwMode="auto">
          <a:xfrm>
            <a:off x="3276600" y="1557338"/>
            <a:ext cx="1655763" cy="574675"/>
          </a:xfrm>
          <a:prstGeom prst="rect">
            <a:avLst/>
          </a:prstGeom>
          <a:solidFill>
            <a:schemeClr val="bg1">
              <a:alpha val="89803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3" name="Rectangle 11"/>
          <p:cNvSpPr>
            <a:spLocks noChangeArrowheads="1"/>
          </p:cNvSpPr>
          <p:nvPr/>
        </p:nvSpPr>
        <p:spPr bwMode="auto">
          <a:xfrm>
            <a:off x="6227763" y="2420938"/>
            <a:ext cx="647700" cy="13684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4" name="Rectangle 12"/>
          <p:cNvSpPr>
            <a:spLocks noChangeArrowheads="1"/>
          </p:cNvSpPr>
          <p:nvPr/>
        </p:nvSpPr>
        <p:spPr bwMode="auto">
          <a:xfrm>
            <a:off x="6948488" y="5949950"/>
            <a:ext cx="1800225" cy="6477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5" name="Line 13"/>
          <p:cNvSpPr>
            <a:spLocks noChangeShapeType="1"/>
          </p:cNvSpPr>
          <p:nvPr/>
        </p:nvSpPr>
        <p:spPr bwMode="auto">
          <a:xfrm>
            <a:off x="3419475" y="476250"/>
            <a:ext cx="2232025" cy="15128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19406" name="Rectangle 14"/>
          <p:cNvSpPr>
            <a:spLocks noChangeArrowheads="1"/>
          </p:cNvSpPr>
          <p:nvPr/>
        </p:nvSpPr>
        <p:spPr bwMode="auto">
          <a:xfrm>
            <a:off x="7092950" y="2420938"/>
            <a:ext cx="719138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7" name="Rectangle 15"/>
          <p:cNvSpPr>
            <a:spLocks noChangeArrowheads="1"/>
          </p:cNvSpPr>
          <p:nvPr/>
        </p:nvSpPr>
        <p:spPr bwMode="auto">
          <a:xfrm>
            <a:off x="7019925" y="4581525"/>
            <a:ext cx="720725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8" name="Rectangle 16"/>
          <p:cNvSpPr>
            <a:spLocks noChangeArrowheads="1"/>
          </p:cNvSpPr>
          <p:nvPr/>
        </p:nvSpPr>
        <p:spPr bwMode="auto">
          <a:xfrm>
            <a:off x="8027988" y="5300663"/>
            <a:ext cx="720725" cy="576262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09" name="Rectangle 17"/>
          <p:cNvSpPr>
            <a:spLocks noChangeArrowheads="1"/>
          </p:cNvSpPr>
          <p:nvPr/>
        </p:nvSpPr>
        <p:spPr bwMode="auto">
          <a:xfrm>
            <a:off x="8027988" y="3141663"/>
            <a:ext cx="720725" cy="576262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10" name="Rectangle 18"/>
          <p:cNvSpPr>
            <a:spLocks noChangeArrowheads="1"/>
          </p:cNvSpPr>
          <p:nvPr/>
        </p:nvSpPr>
        <p:spPr bwMode="auto">
          <a:xfrm>
            <a:off x="8027988" y="2420938"/>
            <a:ext cx="720725" cy="6477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819411" name="Rectangle 19"/>
          <p:cNvSpPr>
            <a:spLocks noChangeArrowheads="1"/>
          </p:cNvSpPr>
          <p:nvPr/>
        </p:nvSpPr>
        <p:spPr bwMode="auto">
          <a:xfrm>
            <a:off x="8027988" y="4581525"/>
            <a:ext cx="720725" cy="6477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1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1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1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1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1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1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1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1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1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1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1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1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81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81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581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81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1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1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1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1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581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81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81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81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9400" grpId="0" animBg="1"/>
      <p:bldP spid="5819401" grpId="0" animBg="1"/>
      <p:bldP spid="5819402" grpId="0" animBg="1"/>
      <p:bldP spid="5819403" grpId="0" animBg="1"/>
      <p:bldP spid="5819404" grpId="0" animBg="1"/>
      <p:bldP spid="5819405" grpId="0" animBg="1"/>
      <p:bldP spid="5819406" grpId="0" animBg="1"/>
      <p:bldP spid="5819407" grpId="0" animBg="1"/>
      <p:bldP spid="5819408" grpId="0" animBg="1"/>
      <p:bldP spid="5819409" grpId="0" animBg="1"/>
      <p:bldP spid="5819410" grpId="0" animBg="1"/>
      <p:bldP spid="58194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smtClean="0"/>
              <a:t>结论： 矩阵 </a:t>
            </a:r>
            <a:r>
              <a:rPr lang="en-US" altLang="zh-CN" sz="3200" b="1" smtClean="0">
                <a:latin typeface="Times New Roman" pitchFamily="18" charset="0"/>
              </a:rPr>
              <a:t>B </a:t>
            </a:r>
            <a:r>
              <a:rPr lang="zh-CN" altLang="en-US" sz="3200" b="1" smtClean="0"/>
              <a:t>与 </a:t>
            </a:r>
            <a:r>
              <a:rPr lang="en-US" altLang="zh-CN" sz="3200" b="1" smtClean="0">
                <a:latin typeface="Times New Roman" pitchFamily="18" charset="0"/>
              </a:rPr>
              <a:t>A</a:t>
            </a:r>
            <a:r>
              <a:rPr lang="en-US" altLang="zh-CN" sz="3200" b="1" smtClean="0"/>
              <a:t> </a:t>
            </a:r>
            <a:r>
              <a:rPr lang="zh-CN" altLang="en-US" sz="3200" b="1" smtClean="0"/>
              <a:t>可交换</a:t>
            </a:r>
            <a:r>
              <a:rPr lang="en-US" altLang="zh-CN" sz="3200" b="1" smtClean="0"/>
              <a:t>, </a:t>
            </a:r>
            <a:r>
              <a:rPr lang="zh-CN" altLang="en-US" sz="3200" b="1" smtClean="0"/>
              <a:t>当且仅当</a:t>
            </a:r>
          </a:p>
        </p:txBody>
      </p:sp>
      <p:graphicFrame>
        <p:nvGraphicFramePr>
          <p:cNvPr id="124931" name="Object 2"/>
          <p:cNvGraphicFramePr>
            <a:graphicFrameLocks noChangeAspect="1"/>
          </p:cNvGraphicFramePr>
          <p:nvPr/>
        </p:nvGraphicFramePr>
        <p:xfrm>
          <a:off x="684213" y="1916113"/>
          <a:ext cx="7988300" cy="232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9" name="公式" r:id="rId3" imgW="2933700" imgH="850900" progId="Equation.3">
                  <p:embed/>
                </p:oleObj>
              </mc:Choice>
              <mc:Fallback>
                <p:oleObj name="公式" r:id="rId3" imgW="29337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916113"/>
                        <a:ext cx="7988300" cy="232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Object 3"/>
          <p:cNvGraphicFramePr>
            <a:graphicFrameLocks noChangeAspect="1"/>
          </p:cNvGraphicFramePr>
          <p:nvPr/>
        </p:nvGraphicFramePr>
        <p:xfrm>
          <a:off x="3059113" y="4652963"/>
          <a:ext cx="37766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0" name="公式" r:id="rId5" imgW="1091726" imgH="228501" progId="Equation.3">
                  <p:embed/>
                </p:oleObj>
              </mc:Choice>
              <mc:Fallback>
                <p:oleObj name="公式" r:id="rId5" imgW="1091726" imgH="2285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652963"/>
                        <a:ext cx="3776662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20421" name="Line 5"/>
          <p:cNvSpPr>
            <a:spLocks noChangeShapeType="1"/>
          </p:cNvSpPr>
          <p:nvPr/>
        </p:nvSpPr>
        <p:spPr bwMode="auto">
          <a:xfrm>
            <a:off x="1692275" y="2349500"/>
            <a:ext cx="2087563" cy="16557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20422" name="Line 6"/>
          <p:cNvSpPr>
            <a:spLocks noChangeShapeType="1"/>
          </p:cNvSpPr>
          <p:nvPr/>
        </p:nvSpPr>
        <p:spPr bwMode="auto">
          <a:xfrm flipH="1" flipV="1">
            <a:off x="2700338" y="2349500"/>
            <a:ext cx="1223962" cy="1006475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82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82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0421" grpId="0" animBg="1"/>
      <p:bldP spid="58204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773238"/>
            <a:ext cx="8135938" cy="43592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/>
              <a:t>主对角线以下全为零的方阵称为上三角矩阵</a:t>
            </a:r>
            <a:r>
              <a:rPr lang="zh-CN" altLang="en-US" sz="3600" b="1" smtClean="0"/>
              <a:t> </a:t>
            </a:r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endParaRPr lang="en-US" altLang="zh-CN" sz="2800" b="1" smtClean="0"/>
          </a:p>
        </p:txBody>
      </p:sp>
      <p:pic>
        <p:nvPicPr>
          <p:cNvPr id="12595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Rectangle 5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1757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上（下）三角矩阵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6808" y="2989940"/>
            <a:ext cx="7490384" cy="27393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6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628775"/>
            <a:ext cx="8135938" cy="4503738"/>
          </a:xfrm>
        </p:spPr>
        <p:txBody>
          <a:bodyPr/>
          <a:lstStyle/>
          <a:p>
            <a:pPr eaLnBrk="1" hangingPunct="1"/>
            <a:endParaRPr lang="en-US" altLang="zh-CN" sz="3600" b="1" smtClean="0"/>
          </a:p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上三角阵相加、数乘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是上三角阵</a:t>
            </a: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上三角矩阵相乘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还是上三角阵</a:t>
            </a:r>
          </a:p>
        </p:txBody>
      </p:sp>
      <p:pic>
        <p:nvPicPr>
          <p:cNvPr id="12697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175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上（下）三角矩阵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矩阵的转置（</a:t>
            </a:r>
            <a:r>
              <a:rPr lang="en-US" altLang="zh-CN" sz="4000" b="1" smtClean="0">
                <a:latin typeface="Times New Roman" pitchFamily="18" charset="0"/>
              </a:rPr>
              <a:t>transpose</a:t>
            </a:r>
            <a:r>
              <a:rPr lang="zh-CN" altLang="en-US" sz="4000" b="1" smtClean="0"/>
              <a:t>）</a:t>
            </a:r>
          </a:p>
        </p:txBody>
      </p:sp>
      <p:sp>
        <p:nvSpPr>
          <p:cNvPr id="5984259" name="Rectangle 3"/>
          <p:cNvSpPr>
            <a:spLocks noChangeArrowheads="1"/>
          </p:cNvSpPr>
          <p:nvPr/>
        </p:nvSpPr>
        <p:spPr bwMode="auto">
          <a:xfrm>
            <a:off x="1187450" y="2420938"/>
            <a:ext cx="3168650" cy="649287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84260" name="Rectangle 4"/>
          <p:cNvSpPr>
            <a:spLocks noChangeArrowheads="1"/>
          </p:cNvSpPr>
          <p:nvPr/>
        </p:nvSpPr>
        <p:spPr bwMode="auto">
          <a:xfrm>
            <a:off x="5580063" y="1989138"/>
            <a:ext cx="647700" cy="3168650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84261" name="Rectangle 5"/>
          <p:cNvSpPr>
            <a:spLocks noChangeArrowheads="1"/>
          </p:cNvSpPr>
          <p:nvPr/>
        </p:nvSpPr>
        <p:spPr bwMode="auto">
          <a:xfrm>
            <a:off x="1187450" y="3213100"/>
            <a:ext cx="3168650" cy="649288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84262" name="Rectangle 6"/>
          <p:cNvSpPr>
            <a:spLocks noChangeArrowheads="1"/>
          </p:cNvSpPr>
          <p:nvPr/>
        </p:nvSpPr>
        <p:spPr bwMode="auto">
          <a:xfrm>
            <a:off x="6443663" y="1989138"/>
            <a:ext cx="647700" cy="316865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84263" name="Rectangle 7"/>
          <p:cNvSpPr>
            <a:spLocks noChangeArrowheads="1"/>
          </p:cNvSpPr>
          <p:nvPr/>
        </p:nvSpPr>
        <p:spPr bwMode="auto">
          <a:xfrm>
            <a:off x="1187450" y="4076700"/>
            <a:ext cx="3168650" cy="649288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84264" name="Rectangle 8"/>
          <p:cNvSpPr>
            <a:spLocks noChangeArrowheads="1"/>
          </p:cNvSpPr>
          <p:nvPr/>
        </p:nvSpPr>
        <p:spPr bwMode="auto">
          <a:xfrm>
            <a:off x="7235825" y="1989138"/>
            <a:ext cx="647700" cy="3168650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28009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1069975" y="1916113"/>
          <a:ext cx="6964363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3" name="公式" r:id="rId3" imgW="2349500" imgH="1143000" progId="Equation.3">
                  <p:embed/>
                </p:oleObj>
              </mc:Choice>
              <mc:Fallback>
                <p:oleObj name="公式" r:id="rId3" imgW="2349500" imgH="1143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1916113"/>
                        <a:ext cx="6964363" cy="338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4267" name="Rectangle 11"/>
          <p:cNvSpPr>
            <a:spLocks noChangeArrowheads="1"/>
          </p:cNvSpPr>
          <p:nvPr/>
        </p:nvSpPr>
        <p:spPr bwMode="auto">
          <a:xfrm>
            <a:off x="2051050" y="5516563"/>
            <a:ext cx="49482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A </a:t>
            </a:r>
            <a:r>
              <a:rPr kumimoji="0" lang="zh-CN" altLang="en-US">
                <a:latin typeface="Times New Roman" pitchFamily="18" charset="0"/>
              </a:rPr>
              <a:t>第 </a:t>
            </a:r>
            <a:r>
              <a:rPr kumimoji="0" lang="en-US" altLang="zh-CN">
                <a:latin typeface="Times New Roman" pitchFamily="18" charset="0"/>
              </a:rPr>
              <a:t>i </a:t>
            </a:r>
            <a:r>
              <a:rPr kumimoji="0" lang="zh-CN" altLang="en-US">
                <a:latin typeface="Times New Roman" pitchFamily="18" charset="0"/>
              </a:rPr>
              <a:t>行  </a:t>
            </a:r>
            <a:r>
              <a:rPr kumimoji="0" lang="en-US" altLang="zh-CN">
                <a:latin typeface="Times New Roman" pitchFamily="18" charset="0"/>
              </a:rPr>
              <a:t>=  A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第 </a:t>
            </a:r>
            <a:r>
              <a:rPr kumimoji="0" lang="en-US" altLang="zh-CN">
                <a:latin typeface="Times New Roman" pitchFamily="18" charset="0"/>
              </a:rPr>
              <a:t>i </a:t>
            </a:r>
            <a:r>
              <a:rPr kumimoji="0" lang="zh-CN" altLang="en-US">
                <a:latin typeface="Times New Roman" pitchFamily="18" charset="0"/>
              </a:rPr>
              <a:t>列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84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8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98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98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98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98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8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98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4259" grpId="0" animBg="1"/>
      <p:bldP spid="5984260" grpId="0" animBg="1"/>
      <p:bldP spid="5984261" grpId="0" animBg="1"/>
      <p:bldP spid="5984262" grpId="0" animBg="1"/>
      <p:bldP spid="5984263" grpId="0" animBg="1"/>
      <p:bldP spid="5984264" grpId="0" animBg="1"/>
      <p:bldP spid="59842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AutoShape 2"/>
          <p:cNvSpPr>
            <a:spLocks noChangeArrowheads="1"/>
          </p:cNvSpPr>
          <p:nvPr/>
        </p:nvSpPr>
        <p:spPr bwMode="auto">
          <a:xfrm>
            <a:off x="395288" y="1773238"/>
            <a:ext cx="4752975" cy="23034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755650" y="1844675"/>
          <a:ext cx="4124325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0" name="公式" r:id="rId3" imgW="1625600" imgH="850900" progId="Equation.3">
                  <p:embed/>
                </p:oleObj>
              </mc:Choice>
              <mc:Fallback>
                <p:oleObj name="公式" r:id="rId3" imgW="1625600" imgH="850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44675"/>
                        <a:ext cx="4124325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0" name="Object 4"/>
          <p:cNvGraphicFramePr>
            <a:graphicFrameLocks noChangeAspect="1"/>
          </p:cNvGraphicFramePr>
          <p:nvPr/>
        </p:nvGraphicFramePr>
        <p:xfrm>
          <a:off x="5364163" y="1844675"/>
          <a:ext cx="220662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1" name="公式" r:id="rId5" imgW="876300" imgH="850900" progId="Equation.3">
                  <p:embed/>
                </p:oleObj>
              </mc:Choice>
              <mc:Fallback>
                <p:oleObj name="公式" r:id="rId5" imgW="8763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844675"/>
                        <a:ext cx="2206625" cy="214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1" name="Object 5"/>
          <p:cNvGraphicFramePr>
            <a:graphicFrameLocks noChangeAspect="1"/>
          </p:cNvGraphicFramePr>
          <p:nvPr/>
        </p:nvGraphicFramePr>
        <p:xfrm>
          <a:off x="1187450" y="4292600"/>
          <a:ext cx="29972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2" name="公式" r:id="rId7" imgW="1180588" imgH="850531" progId="Equation.3">
                  <p:embed/>
                </p:oleObj>
              </mc:Choice>
              <mc:Fallback>
                <p:oleObj name="公式" r:id="rId7" imgW="1180588" imgH="85053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292600"/>
                        <a:ext cx="299720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2" name="Object 6"/>
          <p:cNvGraphicFramePr>
            <a:graphicFrameLocks noChangeAspect="1"/>
          </p:cNvGraphicFramePr>
          <p:nvPr/>
        </p:nvGraphicFramePr>
        <p:xfrm>
          <a:off x="4356100" y="4292600"/>
          <a:ext cx="402907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3" name="公式" r:id="rId9" imgW="1600200" imgH="850900" progId="Equation.3">
                  <p:embed/>
                </p:oleObj>
              </mc:Choice>
              <mc:Fallback>
                <p:oleObj name="公式" r:id="rId9" imgW="1600200" imgH="850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292600"/>
                        <a:ext cx="4029075" cy="214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3" name="AutoShape 7"/>
          <p:cNvSpPr>
            <a:spLocks noChangeArrowheads="1"/>
          </p:cNvSpPr>
          <p:nvPr/>
        </p:nvSpPr>
        <p:spPr bwMode="auto">
          <a:xfrm>
            <a:off x="4140200" y="4221163"/>
            <a:ext cx="4464050" cy="23034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64520" name="Picture 8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Rectangle 9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结合律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23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3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8" grpId="0" animBg="1"/>
      <p:bldP spid="2396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转置运算的性质</a:t>
            </a:r>
          </a:p>
        </p:txBody>
      </p:sp>
      <p:graphicFrame>
        <p:nvGraphicFramePr>
          <p:cNvPr id="5985283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24075" y="1773238"/>
          <a:ext cx="417671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9" name="公式" r:id="rId3" imgW="1308100" imgH="241300" progId="Equation.3">
                  <p:embed/>
                </p:oleObj>
              </mc:Choice>
              <mc:Fallback>
                <p:oleObj name="公式" r:id="rId3" imgW="13081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73238"/>
                        <a:ext cx="4176713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528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11413" y="2852738"/>
          <a:ext cx="3360737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0" name="公式" r:id="rId5" imgW="977900" imgH="241300" progId="Equation.3">
                  <p:embed/>
                </p:oleObj>
              </mc:Choice>
              <mc:Fallback>
                <p:oleObj name="公式" r:id="rId5" imgW="9779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52738"/>
                        <a:ext cx="3360737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528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555875" y="4076700"/>
          <a:ext cx="25273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1" name="公式" r:id="rId7" imgW="736600" imgH="241300" progId="Equation.3">
                  <p:embed/>
                </p:oleObj>
              </mc:Choice>
              <mc:Fallback>
                <p:oleObj name="公式" r:id="rId7" imgW="7366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76700"/>
                        <a:ext cx="25273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5286" name="Object 6"/>
          <p:cNvGraphicFramePr>
            <a:graphicFrameLocks noChangeAspect="1"/>
          </p:cNvGraphicFramePr>
          <p:nvPr/>
        </p:nvGraphicFramePr>
        <p:xfrm>
          <a:off x="2339975" y="5229225"/>
          <a:ext cx="367188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2" name="公式" r:id="rId9" imgW="1016000" imgH="241300" progId="Equation.3">
                  <p:embed/>
                </p:oleObj>
              </mc:Choice>
              <mc:Fallback>
                <p:oleObj name="公式" r:id="rId9" imgW="10160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229225"/>
                        <a:ext cx="3671888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8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8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8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8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0" name="Object 4"/>
          <p:cNvGraphicFramePr>
            <a:graphicFrameLocks noGrp="1" noChangeAspect="1"/>
          </p:cNvGraphicFramePr>
          <p:nvPr>
            <p:ph type="title"/>
          </p:nvPr>
        </p:nvGraphicFramePr>
        <p:xfrm>
          <a:off x="2700338" y="620713"/>
          <a:ext cx="34559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8" name="公式" r:id="rId3" imgW="1016000" imgH="241300" progId="Equation.3">
                  <p:embed/>
                </p:oleObj>
              </mc:Choice>
              <mc:Fallback>
                <p:oleObj name="公式" r:id="rId3" imgW="10160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620713"/>
                        <a:ext cx="3455987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9622" name="AutoShape 6"/>
          <p:cNvSpPr>
            <a:spLocks noChangeArrowheads="1"/>
          </p:cNvSpPr>
          <p:nvPr/>
        </p:nvSpPr>
        <p:spPr bwMode="auto">
          <a:xfrm>
            <a:off x="1187450" y="2565400"/>
            <a:ext cx="1728788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9623" name="AutoShape 7"/>
          <p:cNvSpPr>
            <a:spLocks noChangeArrowheads="1"/>
          </p:cNvSpPr>
          <p:nvPr/>
        </p:nvSpPr>
        <p:spPr bwMode="auto">
          <a:xfrm>
            <a:off x="3419475" y="5373688"/>
            <a:ext cx="1728788" cy="5762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9624" name="AutoShape 8"/>
          <p:cNvSpPr>
            <a:spLocks noChangeArrowheads="1"/>
          </p:cNvSpPr>
          <p:nvPr/>
        </p:nvSpPr>
        <p:spPr bwMode="auto">
          <a:xfrm>
            <a:off x="3348038" y="2565400"/>
            <a:ext cx="1657350" cy="5762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9625" name="AutoShape 9"/>
          <p:cNvSpPr>
            <a:spLocks noChangeArrowheads="1"/>
          </p:cNvSpPr>
          <p:nvPr/>
        </p:nvSpPr>
        <p:spPr bwMode="auto">
          <a:xfrm>
            <a:off x="1187450" y="5373688"/>
            <a:ext cx="1657350" cy="5762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9628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  <a:noFill/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A B </a:t>
            </a:r>
            <a:r>
              <a:rPr lang="zh-CN" altLang="en-US" b="1" smtClean="0">
                <a:latin typeface="Times New Roman" pitchFamily="18" charset="0"/>
              </a:rPr>
              <a:t>的 </a:t>
            </a:r>
            <a:r>
              <a:rPr lang="en-US" altLang="zh-CN" b="1" smtClean="0">
                <a:latin typeface="Times New Roman" pitchFamily="18" charset="0"/>
              </a:rPr>
              <a:t>( i , j ) </a:t>
            </a:r>
            <a:r>
              <a:rPr lang="zh-CN" altLang="en-US" b="1" smtClean="0">
                <a:latin typeface="Times New Roman" pitchFamily="18" charset="0"/>
              </a:rPr>
              <a:t>元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=  A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 与 </a:t>
            </a:r>
            <a:r>
              <a:rPr lang="en-US" altLang="zh-CN" b="1" smtClean="0">
                <a:latin typeface="Times New Roman" pitchFamily="18" charset="0"/>
              </a:rPr>
              <a:t>B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列分量乘积之和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zh-CN" altLang="en-US" b="1" smtClean="0">
                <a:latin typeface="Times New Roman" pitchFamily="18" charset="0"/>
              </a:rPr>
              <a:t>的 </a:t>
            </a:r>
            <a:r>
              <a:rPr lang="en-US" altLang="zh-CN" b="1" smtClean="0">
                <a:latin typeface="Times New Roman" pitchFamily="18" charset="0"/>
              </a:rPr>
              <a:t>( j , i ) </a:t>
            </a:r>
            <a:r>
              <a:rPr lang="zh-CN" altLang="en-US" b="1" smtClean="0">
                <a:latin typeface="Times New Roman" pitchFamily="18" charset="0"/>
              </a:rPr>
              <a:t>元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= 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 与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列 分量乘积之和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=  B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列  与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 分量乘积之和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999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999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999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99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99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99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99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99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99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99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99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9622" grpId="0" animBg="1"/>
      <p:bldP spid="5999623" grpId="0" animBg="1"/>
      <p:bldP spid="5999624" grpId="0" animBg="1"/>
      <p:bldP spid="599962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42" name="Rectangle 2"/>
          <p:cNvSpPr>
            <a:spLocks noChangeArrowheads="1"/>
          </p:cNvSpPr>
          <p:nvPr/>
        </p:nvSpPr>
        <p:spPr bwMode="auto">
          <a:xfrm>
            <a:off x="2700338" y="2781300"/>
            <a:ext cx="1223962" cy="6477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000643" name="Rectangle 3"/>
          <p:cNvSpPr>
            <a:spLocks noChangeArrowheads="1"/>
          </p:cNvSpPr>
          <p:nvPr/>
        </p:nvSpPr>
        <p:spPr bwMode="auto">
          <a:xfrm>
            <a:off x="3995738" y="2492375"/>
            <a:ext cx="576262" cy="1296988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000644" name="Rectangle 4"/>
          <p:cNvSpPr>
            <a:spLocks noChangeArrowheads="1"/>
          </p:cNvSpPr>
          <p:nvPr/>
        </p:nvSpPr>
        <p:spPr bwMode="auto">
          <a:xfrm>
            <a:off x="3635375" y="4797425"/>
            <a:ext cx="647700" cy="1223963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000645" name="Rectangle 5"/>
          <p:cNvSpPr>
            <a:spLocks noChangeArrowheads="1"/>
          </p:cNvSpPr>
          <p:nvPr/>
        </p:nvSpPr>
        <p:spPr bwMode="auto">
          <a:xfrm>
            <a:off x="1908175" y="4797425"/>
            <a:ext cx="1077913" cy="5762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000646" name="Rectangle 6"/>
          <p:cNvSpPr>
            <a:spLocks noChangeArrowheads="1"/>
          </p:cNvSpPr>
          <p:nvPr/>
        </p:nvSpPr>
        <p:spPr bwMode="auto">
          <a:xfrm>
            <a:off x="6084888" y="2781300"/>
            <a:ext cx="576262" cy="647700"/>
          </a:xfrm>
          <a:prstGeom prst="rect">
            <a:avLst/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000647" name="Rectangle 7"/>
          <p:cNvSpPr>
            <a:spLocks noChangeArrowheads="1"/>
          </p:cNvSpPr>
          <p:nvPr/>
        </p:nvSpPr>
        <p:spPr bwMode="auto">
          <a:xfrm>
            <a:off x="6732588" y="4797425"/>
            <a:ext cx="649287" cy="576263"/>
          </a:xfrm>
          <a:prstGeom prst="rect">
            <a:avLst/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1080" name="Object 8"/>
          <p:cNvGraphicFramePr>
            <a:graphicFrameLocks noGrp="1" noChangeAspect="1"/>
          </p:cNvGraphicFramePr>
          <p:nvPr>
            <p:ph type="title"/>
          </p:nvPr>
        </p:nvGraphicFramePr>
        <p:xfrm>
          <a:off x="3108325" y="765175"/>
          <a:ext cx="32146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49" name="公式" r:id="rId3" imgW="1016000" imgH="241300" progId="Equation.3">
                  <p:embed/>
                </p:oleObj>
              </mc:Choice>
              <mc:Fallback>
                <p:oleObj name="公式" r:id="rId3" imgW="10160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765175"/>
                        <a:ext cx="321468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00649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060575"/>
          <a:ext cx="6999287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0" name="公式" r:id="rId5" imgW="2273300" imgH="711200" progId="Equation.3">
                  <p:embed/>
                </p:oleObj>
              </mc:Choice>
              <mc:Fallback>
                <p:oleObj name="公式" r:id="rId5" imgW="22733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6999287" cy="219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00650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323850" y="4797425"/>
          <a:ext cx="8569325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1" name="公式" r:id="rId7" imgW="3911600" imgH="558800" progId="Equation.3">
                  <p:embed/>
                </p:oleObj>
              </mc:Choice>
              <mc:Fallback>
                <p:oleObj name="公式" r:id="rId7" imgW="3911600" imgH="558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97425"/>
                        <a:ext cx="8569325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00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0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0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00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00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00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00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00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42" grpId="0" animBg="1"/>
      <p:bldP spid="6000643" grpId="0" animBg="1"/>
      <p:bldP spid="6000644" grpId="0" animBg="1"/>
      <p:bldP spid="6000645" grpId="0" animBg="1"/>
      <p:bldP spid="6000646" grpId="0" animBg="1"/>
      <p:bldP spid="60006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098" name="Object 3"/>
          <p:cNvGraphicFramePr>
            <a:graphicFrameLocks noGrp="1" noChangeAspect="1"/>
          </p:cNvGraphicFramePr>
          <p:nvPr>
            <p:ph type="title"/>
          </p:nvPr>
        </p:nvGraphicFramePr>
        <p:xfrm>
          <a:off x="3108325" y="765175"/>
          <a:ext cx="32146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6" name="公式" r:id="rId3" imgW="1016000" imgH="241300" progId="Equation.3">
                  <p:embed/>
                </p:oleObj>
              </mc:Choice>
              <mc:Fallback>
                <p:oleObj name="公式" r:id="rId3" imgW="10160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765175"/>
                        <a:ext cx="321468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3476" name="AutoShape 4"/>
          <p:cNvSpPr>
            <a:spLocks noChangeArrowheads="1"/>
          </p:cNvSpPr>
          <p:nvPr/>
        </p:nvSpPr>
        <p:spPr bwMode="auto">
          <a:xfrm>
            <a:off x="1979613" y="2060575"/>
            <a:ext cx="2087562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3477" name="AutoShape 5"/>
          <p:cNvSpPr>
            <a:spLocks noChangeArrowheads="1"/>
          </p:cNvSpPr>
          <p:nvPr/>
        </p:nvSpPr>
        <p:spPr bwMode="auto">
          <a:xfrm>
            <a:off x="3132138" y="3213100"/>
            <a:ext cx="1439862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993478" name="AutoShape 6"/>
          <p:cNvSpPr>
            <a:spLocks noChangeArrowheads="1"/>
          </p:cNvSpPr>
          <p:nvPr/>
        </p:nvSpPr>
        <p:spPr bwMode="auto">
          <a:xfrm>
            <a:off x="4284663" y="4365625"/>
            <a:ext cx="72072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2102" name="Object 7"/>
          <p:cNvGraphicFramePr>
            <a:graphicFrameLocks noChangeAspect="1"/>
          </p:cNvGraphicFramePr>
          <p:nvPr/>
        </p:nvGraphicFramePr>
        <p:xfrm>
          <a:off x="1116013" y="1989138"/>
          <a:ext cx="34940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7" name="公式" r:id="rId5" imgW="1028254" imgH="253890" progId="Equation.3">
                  <p:embed/>
                </p:oleObj>
              </mc:Choice>
              <mc:Fallback>
                <p:oleObj name="公式" r:id="rId5" imgW="1028254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349408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3480" name="Object 8"/>
          <p:cNvGraphicFramePr>
            <a:graphicFrameLocks noChangeAspect="1"/>
          </p:cNvGraphicFramePr>
          <p:nvPr/>
        </p:nvGraphicFramePr>
        <p:xfrm>
          <a:off x="2967038" y="4292600"/>
          <a:ext cx="42354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8" name="公式" r:id="rId7" imgW="1231366" imgH="253890" progId="Equation.3">
                  <p:embed/>
                </p:oleObj>
              </mc:Choice>
              <mc:Fallback>
                <p:oleObj name="公式" r:id="rId7" imgW="1231366" imgH="2538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4292600"/>
                        <a:ext cx="423545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3481" name="Object 9"/>
          <p:cNvGraphicFramePr>
            <a:graphicFrameLocks noChangeAspect="1"/>
          </p:cNvGraphicFramePr>
          <p:nvPr/>
        </p:nvGraphicFramePr>
        <p:xfrm>
          <a:off x="3924300" y="5373688"/>
          <a:ext cx="37401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9" name="公式" r:id="rId9" imgW="1054100" imgH="254000" progId="Equation.3">
                  <p:embed/>
                </p:oleObj>
              </mc:Choice>
              <mc:Fallback>
                <p:oleObj name="公式" r:id="rId9" imgW="1054100" imgH="254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373688"/>
                        <a:ext cx="37401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3482" name="Object 10"/>
          <p:cNvGraphicFramePr>
            <a:graphicFrameLocks noChangeAspect="1"/>
          </p:cNvGraphicFramePr>
          <p:nvPr/>
        </p:nvGraphicFramePr>
        <p:xfrm>
          <a:off x="1835150" y="3141663"/>
          <a:ext cx="39497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0" name="公式" r:id="rId11" imgW="1155700" imgH="254000" progId="Equation.3">
                  <p:embed/>
                </p:oleObj>
              </mc:Choice>
              <mc:Fallback>
                <p:oleObj name="公式" r:id="rId11" imgW="11557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41663"/>
                        <a:ext cx="39497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93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93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93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93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93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93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93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993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93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93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93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93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93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93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9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3476" grpId="0" animBg="1"/>
      <p:bldP spid="5993477" grpId="0" animBg="1"/>
      <p:bldP spid="599347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700213"/>
            <a:ext cx="8208963" cy="44323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满足条件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A </a:t>
            </a:r>
            <a:r>
              <a:rPr lang="zh-CN" altLang="en-US" b="1" smtClean="0">
                <a:latin typeface="Times New Roman" pitchFamily="18" charset="0"/>
              </a:rPr>
              <a:t>的矩阵称为对称矩阵 </a:t>
            </a:r>
          </a:p>
        </p:txBody>
      </p:sp>
      <p:graphicFrame>
        <p:nvGraphicFramePr>
          <p:cNvPr id="133123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2771775" y="2997200"/>
          <a:ext cx="3240088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0" name="公式" r:id="rId3" imgW="1257300" imgH="1143000" progId="Equation.3">
                  <p:embed/>
                </p:oleObj>
              </mc:Choice>
              <mc:Fallback>
                <p:oleObj name="公式" r:id="rId3" imgW="12573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997200"/>
                        <a:ext cx="3240088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8356" name="Line 4"/>
          <p:cNvSpPr>
            <a:spLocks noChangeShapeType="1"/>
          </p:cNvSpPr>
          <p:nvPr/>
        </p:nvSpPr>
        <p:spPr bwMode="auto">
          <a:xfrm>
            <a:off x="3059113" y="3284538"/>
            <a:ext cx="2519362" cy="244951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133125" name="Picture 5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对称矩阵</a:t>
            </a:r>
          </a:p>
        </p:txBody>
      </p:sp>
      <p:sp>
        <p:nvSpPr>
          <p:cNvPr id="133127" name="Rectangle 8"/>
          <p:cNvSpPr>
            <a:spLocks noChangeArrowheads="1"/>
          </p:cNvSpPr>
          <p:nvPr/>
        </p:nvSpPr>
        <p:spPr bwMode="auto">
          <a:xfrm>
            <a:off x="6443663" y="4292600"/>
            <a:ext cx="2212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 i="1">
                <a:latin typeface="Times New Roman" pitchFamily="18" charset="0"/>
              </a:rPr>
              <a:t>a</a:t>
            </a:r>
            <a:r>
              <a:rPr kumimoji="0" lang="en-US" altLang="zh-CN" sz="4000" baseline="-30000">
                <a:latin typeface="Times New Roman" pitchFamily="18" charset="0"/>
              </a:rPr>
              <a:t>i j</a:t>
            </a:r>
            <a:r>
              <a:rPr kumimoji="0" lang="en-US" altLang="zh-CN" sz="4000" i="1" baseline="-30000">
                <a:latin typeface="Times New Roman" pitchFamily="18" charset="0"/>
              </a:rPr>
              <a:t> </a:t>
            </a:r>
            <a:r>
              <a:rPr kumimoji="0" lang="en-US" altLang="zh-CN" sz="4000">
                <a:latin typeface="Times New Roman" pitchFamily="18" charset="0"/>
              </a:rPr>
              <a:t>= </a:t>
            </a:r>
            <a:r>
              <a:rPr kumimoji="0" lang="en-US" altLang="en-US"/>
              <a:t> </a:t>
            </a:r>
            <a:r>
              <a:rPr kumimoji="0" lang="en-US" altLang="zh-CN" sz="4000" i="1">
                <a:latin typeface="Times New Roman" pitchFamily="18" charset="0"/>
              </a:rPr>
              <a:t>a</a:t>
            </a:r>
            <a:r>
              <a:rPr kumimoji="0" lang="en-US" altLang="zh-CN" sz="4000" baseline="-30000">
                <a:latin typeface="Times New Roman" pitchFamily="18" charset="0"/>
              </a:rPr>
              <a:t>j i</a:t>
            </a:r>
            <a:r>
              <a:rPr kumimoji="0" lang="en-US" altLang="zh-CN" i="1" baseline="-30000">
                <a:latin typeface="Times New Roman" pitchFamily="18" charset="0"/>
              </a:rPr>
              <a:t>  </a:t>
            </a:r>
            <a:endParaRPr kumimoji="0" lang="en-US" altLang="zh-CN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8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835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8353425" cy="42164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= [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latin typeface="Times New Roman" pitchFamily="18" charset="0"/>
              </a:rPr>
              <a:t>i j</a:t>
            </a:r>
            <a:r>
              <a:rPr lang="en-US" altLang="zh-CN" b="1" i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] </a:t>
            </a:r>
            <a:r>
              <a:rPr lang="zh-CN" altLang="en-US" b="1" smtClean="0">
                <a:latin typeface="Times New Roman" pitchFamily="18" charset="0"/>
              </a:rPr>
              <a:t>满足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en-US" sz="2400" smtClean="0"/>
              <a:t> </a:t>
            </a:r>
            <a:r>
              <a:rPr lang="en-US" altLang="zh-CN" b="1" smtClean="0">
                <a:latin typeface="Times New Roman" pitchFamily="18" charset="0"/>
              </a:rPr>
              <a:t>A , </a:t>
            </a:r>
            <a:r>
              <a:rPr lang="zh-CN" altLang="en-US" b="1" smtClean="0">
                <a:latin typeface="Times New Roman" pitchFamily="18" charset="0"/>
              </a:rPr>
              <a:t>即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latin typeface="Times New Roman" pitchFamily="18" charset="0"/>
              </a:rPr>
              <a:t>i j</a:t>
            </a:r>
            <a:r>
              <a:rPr lang="en-US" altLang="zh-CN" b="1" i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en-US" sz="2400" b="1" smtClean="0"/>
              <a:t>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latin typeface="Times New Roman" pitchFamily="18" charset="0"/>
              </a:rPr>
              <a:t>j i</a:t>
            </a:r>
            <a:r>
              <a:rPr lang="en-US" altLang="zh-CN" b="1" i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i , j</a:t>
            </a:r>
            <a:r>
              <a:rPr lang="en-US" altLang="zh-CN" b="1" smtClean="0">
                <a:latin typeface="Times New Roman" pitchFamily="18" charset="0"/>
              </a:rPr>
              <a:t> ,  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为反对称矩阵</a:t>
            </a:r>
          </a:p>
        </p:txBody>
      </p:sp>
      <p:sp>
        <p:nvSpPr>
          <p:cNvPr id="5990404" name="Line 4"/>
          <p:cNvSpPr>
            <a:spLocks noChangeShapeType="1"/>
          </p:cNvSpPr>
          <p:nvPr/>
        </p:nvSpPr>
        <p:spPr bwMode="auto">
          <a:xfrm>
            <a:off x="2555875" y="3573463"/>
            <a:ext cx="3384550" cy="23764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134148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Rectangle 6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反对称矩阵</a:t>
            </a:r>
          </a:p>
        </p:txBody>
      </p:sp>
      <p:graphicFrame>
        <p:nvGraphicFramePr>
          <p:cNvPr id="134150" name="Object 7"/>
          <p:cNvGraphicFramePr>
            <a:graphicFrameLocks noChangeAspect="1"/>
          </p:cNvGraphicFramePr>
          <p:nvPr/>
        </p:nvGraphicFramePr>
        <p:xfrm>
          <a:off x="2195513" y="3500438"/>
          <a:ext cx="403225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3" name="公式" r:id="rId4" imgW="1397000" imgH="914400" progId="Equation.3">
                  <p:embed/>
                </p:oleObj>
              </mc:Choice>
              <mc:Fallback>
                <p:oleObj name="公式" r:id="rId4" imgW="13970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500438"/>
                        <a:ext cx="4032250" cy="264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9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0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8208963" cy="4216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元素为实数的对称矩阵称为实对称矩阵</a:t>
            </a:r>
            <a:r>
              <a:rPr lang="zh-CN" altLang="en-US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实对称矩阵有非常好的性质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在实际问题里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有广泛的应用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A </a:t>
            </a:r>
            <a:r>
              <a:rPr lang="zh-CN" altLang="en-US" b="1" smtClean="0">
                <a:latin typeface="Times New Roman" pitchFamily="18" charset="0"/>
              </a:rPr>
              <a:t>实矩阵      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A , AA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实对称</a:t>
            </a:r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auto">
          <a:xfrm>
            <a:off x="3132138" y="4941888"/>
            <a:ext cx="760412" cy="360362"/>
          </a:xfrm>
          <a:prstGeom prst="rightArrow">
            <a:avLst>
              <a:gd name="adj1" fmla="val 50000"/>
              <a:gd name="adj2" fmla="val 5275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135172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实对称矩阵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/>
              <a:t>                     </a:t>
            </a:r>
          </a:p>
          <a:p>
            <a:pPr eaLnBrk="1" hangingPunct="1">
              <a:buFontTx/>
              <a:buNone/>
            </a:pPr>
            <a:r>
              <a:rPr lang="en-US" altLang="zh-CN" sz="3600" b="1" smtClean="0"/>
              <a:t>        </a:t>
            </a:r>
            <a:r>
              <a:rPr lang="zh-CN" altLang="en-US" sz="4400" b="1" smtClean="0"/>
              <a:t>初等矩阵 与 初等行变换</a:t>
            </a:r>
            <a:endParaRPr lang="zh-CN" altLang="en-US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5662"/>
          </a:xfrm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latin typeface="Times New Roman" pitchFamily="18" charset="0"/>
              </a:rPr>
              <a:t>第 </a:t>
            </a:r>
            <a:r>
              <a:rPr kumimoji="1" lang="en-US" altLang="zh-CN" sz="3200" b="1" smtClean="0">
                <a:latin typeface="Times New Roman" pitchFamily="18" charset="0"/>
              </a:rPr>
              <a:t>3 </a:t>
            </a:r>
            <a:r>
              <a:rPr kumimoji="1" lang="zh-CN" altLang="en-US" sz="3200" b="1" smtClean="0">
                <a:latin typeface="Times New Roman" pitchFamily="18" charset="0"/>
              </a:rPr>
              <a:t>行加第 </a:t>
            </a:r>
            <a:r>
              <a:rPr kumimoji="1" lang="en-US" altLang="zh-CN" sz="3200" b="1" smtClean="0">
                <a:latin typeface="Times New Roman" pitchFamily="18" charset="0"/>
              </a:rPr>
              <a:t>1 </a:t>
            </a:r>
            <a:r>
              <a:rPr kumimoji="1" lang="zh-CN" altLang="en-US" sz="3200" b="1" smtClean="0">
                <a:latin typeface="Times New Roman" pitchFamily="18" charset="0"/>
              </a:rPr>
              <a:t>行 </a:t>
            </a:r>
            <a:r>
              <a:rPr kumimoji="1" lang="en-US" altLang="zh-CN" sz="3200" b="1" i="1" smtClean="0">
                <a:latin typeface="Times New Roman" pitchFamily="18" charset="0"/>
              </a:rPr>
              <a:t>k</a:t>
            </a:r>
            <a:r>
              <a:rPr kumimoji="1" lang="en-US" altLang="zh-CN" sz="3200" b="1" smtClean="0">
                <a:latin typeface="Times New Roman" pitchFamily="18" charset="0"/>
              </a:rPr>
              <a:t> </a:t>
            </a:r>
            <a:r>
              <a:rPr kumimoji="1" lang="zh-CN" altLang="en-US" sz="3200" b="1" smtClean="0">
                <a:latin typeface="Times New Roman" pitchFamily="18" charset="0"/>
              </a:rPr>
              <a:t>倍</a:t>
            </a:r>
            <a:r>
              <a:rPr kumimoji="1" lang="en-US" altLang="zh-CN" sz="3200" b="1" smtClean="0">
                <a:latin typeface="Times New Roman" pitchFamily="18" charset="0"/>
              </a:rPr>
              <a:t>,  </a:t>
            </a:r>
            <a:r>
              <a:rPr kumimoji="1" lang="zh-CN" altLang="en-US" sz="3200" b="1" smtClean="0">
                <a:latin typeface="Times New Roman" pitchFamily="18" charset="0"/>
              </a:rPr>
              <a:t>需在左边乘什么矩阵</a:t>
            </a:r>
            <a:r>
              <a:rPr kumimoji="1" lang="en-US" altLang="zh-CN" sz="3200" b="1" smtClean="0">
                <a:latin typeface="Times New Roman" pitchFamily="18" charset="0"/>
              </a:rPr>
              <a:t>?</a:t>
            </a:r>
            <a:r>
              <a:rPr kumimoji="1" lang="en-US" altLang="zh-CN" sz="4800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6728710" name="Object 6"/>
          <p:cNvGraphicFramePr>
            <a:graphicFrameLocks noChangeAspect="1"/>
          </p:cNvGraphicFramePr>
          <p:nvPr/>
        </p:nvGraphicFramePr>
        <p:xfrm>
          <a:off x="827088" y="1773238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6" name="公式" r:id="rId3" imgW="101556" imgH="190417" progId="Equation.3">
                  <p:embed/>
                </p:oleObj>
              </mc:Choice>
              <mc:Fallback>
                <p:oleObj name="公式" r:id="rId3" imgW="101556" imgH="1904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28711" name="Object 7"/>
          <p:cNvGraphicFramePr>
            <a:graphicFrameLocks noChangeAspect="1"/>
          </p:cNvGraphicFramePr>
          <p:nvPr/>
        </p:nvGraphicFramePr>
        <p:xfrm>
          <a:off x="1547813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7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28712" name="Object 8"/>
          <p:cNvGraphicFramePr>
            <a:graphicFrameLocks noChangeAspect="1"/>
          </p:cNvGraphicFramePr>
          <p:nvPr/>
        </p:nvGraphicFramePr>
        <p:xfrm>
          <a:off x="2268538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8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8715" name="Rectangle 11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8717" name="Rectangle 13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7224" name="Object 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002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9" name="公式" r:id="rId9" imgW="901309" imgH="850531" progId="Equation.3">
                  <p:embed/>
                </p:oleObj>
              </mc:Choice>
              <mc:Fallback>
                <p:oleObj name="公式" r:id="rId9" imgW="901309" imgH="85053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8720" name="Rectangle 16"/>
          <p:cNvSpPr>
            <a:spLocks noChangeArrowheads="1"/>
          </p:cNvSpPr>
          <p:nvPr/>
        </p:nvSpPr>
        <p:spPr bwMode="auto">
          <a:xfrm>
            <a:off x="684213" y="1628775"/>
            <a:ext cx="2016125" cy="7207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8721" name="Rectangle 17"/>
          <p:cNvSpPr>
            <a:spLocks noChangeArrowheads="1"/>
          </p:cNvSpPr>
          <p:nvPr/>
        </p:nvSpPr>
        <p:spPr bwMode="auto">
          <a:xfrm>
            <a:off x="684213" y="2420938"/>
            <a:ext cx="2016125" cy="7207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8722" name="Rectangle 18"/>
          <p:cNvSpPr>
            <a:spLocks noChangeArrowheads="1"/>
          </p:cNvSpPr>
          <p:nvPr/>
        </p:nvSpPr>
        <p:spPr bwMode="auto">
          <a:xfrm>
            <a:off x="684213" y="3213100"/>
            <a:ext cx="2016125" cy="7207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8723" name="Text Box 19"/>
          <p:cNvSpPr txBox="1">
            <a:spLocks noChangeArrowheads="1"/>
          </p:cNvSpPr>
          <p:nvPr/>
        </p:nvSpPr>
        <p:spPr bwMode="auto">
          <a:xfrm>
            <a:off x="6804025" y="1773238"/>
            <a:ext cx="8651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</a:t>
            </a:r>
            <a:r>
              <a:rPr lang="en-US" altLang="zh-CN">
                <a:latin typeface="French Script MT" pitchFamily="66" charset="0"/>
              </a:rPr>
              <a:t> </a:t>
            </a:r>
            <a:r>
              <a:rPr lang="en-US" altLang="zh-CN" sz="2800" i="1">
                <a:latin typeface="Times New Roman" pitchFamily="18" charset="0"/>
              </a:rPr>
              <a:t>k</a:t>
            </a:r>
          </a:p>
        </p:txBody>
      </p:sp>
      <p:sp>
        <p:nvSpPr>
          <p:cNvPr id="6728724" name="AutoShape 20"/>
          <p:cNvSpPr>
            <a:spLocks noChangeArrowheads="1"/>
          </p:cNvSpPr>
          <p:nvPr/>
        </p:nvSpPr>
        <p:spPr bwMode="auto">
          <a:xfrm>
            <a:off x="2987675" y="1989138"/>
            <a:ext cx="806450" cy="1944687"/>
          </a:xfrm>
          <a:prstGeom prst="curvedRightArrow">
            <a:avLst>
              <a:gd name="adj1" fmla="val 48228"/>
              <a:gd name="adj2" fmla="val 96457"/>
              <a:gd name="adj3" fmla="val 33333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28727" name="Rectangle 23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7231" name="Object 2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0" name="公式" r:id="rId11" imgW="1206500" imgH="850900" progId="Equation.3">
                  <p:embed/>
                </p:oleObj>
              </mc:Choice>
              <mc:Fallback>
                <p:oleObj name="公式" r:id="rId11" imgW="1206500" imgH="8509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8731" name="Rectangle 27"/>
          <p:cNvSpPr>
            <a:spLocks noChangeArrowheads="1"/>
          </p:cNvSpPr>
          <p:nvPr/>
        </p:nvSpPr>
        <p:spPr bwMode="auto">
          <a:xfrm>
            <a:off x="2411413" y="4868863"/>
            <a:ext cx="5905500" cy="64928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728733" name="Object 29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1" name="公式" r:id="rId13" imgW="2794000" imgH="850900" progId="Equation.3">
                  <p:embed/>
                </p:oleObj>
              </mc:Choice>
              <mc:Fallback>
                <p:oleObj name="公式" r:id="rId13" imgW="2794000" imgH="850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72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672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28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28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1000"/>
                                        <p:tgtEl>
                                          <p:spTgt spid="6728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6 -5.78035E-6 C 0.01719 -0.04324 0.03438 -0.08625 0.06198 -0.11191 C 0.08959 -0.13758 0.13021 -0.17226 0.16511 -0.15422 C 0.20001 -0.13619 0.23577 -0.07029 0.27153 -0.00417 " pathEditMode="relative" ptsTypes="aaaA">
                                      <p:cBhvr>
                                        <p:cTn id="45" dur="2000" fill="hold"/>
                                        <p:tgtEl>
                                          <p:spTgt spid="6728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50289E-6 C 0.01805 -0.04069 0.03628 -0.08138 0.05712 -0.1015 C 0.07795 -0.12161 0.10364 -0.1556 0.12535 -0.12046 C 0.14705 -0.08531 0.16719 0.01226 0.18733 0.10983 " pathEditMode="relative" ptsTypes="aaaA">
                                      <p:cBhvr>
                                        <p:cTn id="47" dur="2000" fill="hold"/>
                                        <p:tgtEl>
                                          <p:spTgt spid="6728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7308E-6 C 0.01285 -0.02451 0.02587 -0.0488 0.03663 -0.05365 C 0.0474 -0.05851 0.05295 -0.07585 0.06424 -0.02983 C 0.07569 0.01619 0.09062 0.11934 0.10573 0.22294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6728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73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72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1000"/>
                                        <p:tgtEl>
                                          <p:spTgt spid="6728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672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1000"/>
                                        <p:tgtEl>
                                          <p:spTgt spid="6728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2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8715" grpId="0" animBg="1"/>
      <p:bldP spid="6728717" grpId="0" animBg="1"/>
      <p:bldP spid="6728720" grpId="0" animBg="1"/>
      <p:bldP spid="6728721" grpId="0" animBg="1"/>
      <p:bldP spid="6728722" grpId="0" animBg="1"/>
      <p:bldP spid="6728723" grpId="0"/>
      <p:bldP spid="6728724" grpId="0" animBg="1"/>
      <p:bldP spid="6728727" grpId="0" animBg="1"/>
      <p:bldP spid="672873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0756" name="Object 4"/>
          <p:cNvGraphicFramePr>
            <a:graphicFrameLocks noChangeAspect="1"/>
          </p:cNvGraphicFramePr>
          <p:nvPr/>
        </p:nvGraphicFramePr>
        <p:xfrm>
          <a:off x="755650" y="3284538"/>
          <a:ext cx="40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8" name="公式" r:id="rId3" imgW="152268" imgH="203024" progId="Equation.3">
                  <p:embed/>
                </p:oleObj>
              </mc:Choice>
              <mc:Fallback>
                <p:oleObj name="公式" r:id="rId3" imgW="152268" imgH="2030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284538"/>
                        <a:ext cx="40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0757" name="Object 5"/>
          <p:cNvGraphicFramePr>
            <a:graphicFrameLocks noChangeAspect="1"/>
          </p:cNvGraphicFramePr>
          <p:nvPr/>
        </p:nvGraphicFramePr>
        <p:xfrm>
          <a:off x="1547813" y="3284538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9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284538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0758" name="Object 6"/>
          <p:cNvGraphicFramePr>
            <a:graphicFrameLocks noChangeAspect="1"/>
          </p:cNvGraphicFramePr>
          <p:nvPr/>
        </p:nvGraphicFramePr>
        <p:xfrm>
          <a:off x="2339975" y="3284538"/>
          <a:ext cx="2682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0" name="公式" r:id="rId7" imgW="101556" imgH="190417" progId="Equation.3">
                  <p:embed/>
                </p:oleObj>
              </mc:Choice>
              <mc:Fallback>
                <p:oleObj name="公式" r:id="rId7" imgW="101556" imgH="1904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284538"/>
                        <a:ext cx="2682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0761" name="Rectangle 9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0762" name="Rectangle 10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0763" name="Rectangle 11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8248" name="Object 1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1" name="公式" r:id="rId9" imgW="1206500" imgH="850900" progId="Equation.3">
                  <p:embed/>
                </p:oleObj>
              </mc:Choice>
              <mc:Fallback>
                <p:oleObj name="公式" r:id="rId9" imgW="1206500" imgH="850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9" name="Rectangle 18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38250" name="Rectangle 19"/>
          <p:cNvSpPr>
            <a:spLocks noChangeArrowheads="1"/>
          </p:cNvSpPr>
          <p:nvPr/>
        </p:nvSpPr>
        <p:spPr bwMode="auto">
          <a:xfrm>
            <a:off x="2411413" y="4868863"/>
            <a:ext cx="5905500" cy="64928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0772" name="Rectangle 20"/>
          <p:cNvSpPr>
            <a:spLocks noChangeArrowheads="1"/>
          </p:cNvSpPr>
          <p:nvPr/>
        </p:nvSpPr>
        <p:spPr bwMode="auto">
          <a:xfrm>
            <a:off x="2411413" y="5589588"/>
            <a:ext cx="5905500" cy="64928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8252" name="Object 21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2" name="公式" r:id="rId11" imgW="2794000" imgH="850900" progId="Equation.3">
                  <p:embed/>
                </p:oleObj>
              </mc:Choice>
              <mc:Fallback>
                <p:oleObj name="公式" r:id="rId11" imgW="2794000" imgH="8509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0774" name="AutoShape 22"/>
          <p:cNvSpPr>
            <a:spLocks noChangeArrowheads="1"/>
          </p:cNvSpPr>
          <p:nvPr/>
        </p:nvSpPr>
        <p:spPr bwMode="auto">
          <a:xfrm>
            <a:off x="684213" y="3284538"/>
            <a:ext cx="503237" cy="554037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8254" name="Object 2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002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3" name="公式" r:id="rId13" imgW="901309" imgH="850531" progId="Equation.3">
                  <p:embed/>
                </p:oleObj>
              </mc:Choice>
              <mc:Fallback>
                <p:oleObj name="公式" r:id="rId13" imgW="901309" imgH="85053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0780" name="Rectangle 28"/>
          <p:cNvSpPr>
            <a:spLocks noChangeArrowheads="1"/>
          </p:cNvSpPr>
          <p:nvPr/>
        </p:nvSpPr>
        <p:spPr bwMode="auto">
          <a:xfrm>
            <a:off x="250825" y="692150"/>
            <a:ext cx="50403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P( 3 , 1( </a:t>
            </a:r>
            <a:r>
              <a:rPr kumimoji="0" lang="en-US" altLang="zh-CN" sz="3600" i="1">
                <a:solidFill>
                  <a:srgbClr val="E20000"/>
                </a:solidFill>
                <a:latin typeface="Times New Roman" pitchFamily="18" charset="0"/>
              </a:rPr>
              <a:t>k</a:t>
            </a:r>
            <a:r>
              <a:rPr kumimoji="0" lang="en-US" altLang="zh-CN" sz="3600" i="1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) ) = I + </a:t>
            </a:r>
            <a:r>
              <a:rPr kumimoji="0" lang="en-US" altLang="zh-CN" sz="3600" i="1">
                <a:solidFill>
                  <a:srgbClr val="E20000"/>
                </a:solidFill>
                <a:latin typeface="Times New Roman" pitchFamily="18" charset="0"/>
              </a:rPr>
              <a:t>k</a:t>
            </a: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 E</a:t>
            </a:r>
            <a:r>
              <a:rPr kumimoji="0" lang="en-US" altLang="zh-CN" sz="3600" baseline="-30000">
                <a:latin typeface="Times New Roman" pitchFamily="18" charset="0"/>
              </a:rPr>
              <a:t>3,1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89017E-7 C -0.00434 -0.0541 -0.00851 -0.1082 0.03646 -0.14589 C 0.08142 -0.18358 0.17552 -0.20508 0.26979 -0.22635 " pathEditMode="relative" ptsTypes="aaA">
                                      <p:cBhvr>
                                        <p:cTn id="13" dur="2000" fill="hold"/>
                                        <p:tgtEl>
                                          <p:spTgt spid="6730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82211E-6 C 0.00018 -0.03794 0.00052 -0.07564 0.03021 -0.09508 C 0.0599 -0.11451 0.11875 -0.11543 0.17778 -0.11613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6730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9" y="-580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50289E-6 C 0.01718 -0.01896 0.03455 -0.03769 0.05086 -0.03792 C 0.06718 -0.03815 0.08281 -0.02011 0.09843 -0.00208 " pathEditMode="relative" ptsTypes="aaA">
                                      <p:cBhvr>
                                        <p:cTn id="17" dur="2000" fill="hold"/>
                                        <p:tgtEl>
                                          <p:spTgt spid="6730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3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73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30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30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730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30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3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0761" grpId="0" animBg="1"/>
      <p:bldP spid="6730762" grpId="0" animBg="1"/>
      <p:bldP spid="6730763" grpId="0" animBg="1"/>
      <p:bldP spid="6730772" grpId="0" animBg="1"/>
      <p:bldP spid="6730774" grpId="0" animBg="1"/>
      <p:bldP spid="67307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11188" y="1916113"/>
          <a:ext cx="8027987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6" name="公式" r:id="rId3" imgW="3302000" imgH="850900" progId="Equation.3">
                  <p:embed/>
                </p:oleObj>
              </mc:Choice>
              <mc:Fallback>
                <p:oleObj name="公式" r:id="rId3" imgW="33020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8027987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3" name="Object 3"/>
          <p:cNvGraphicFramePr>
            <a:graphicFrameLocks noChangeAspect="1"/>
          </p:cNvGraphicFramePr>
          <p:nvPr/>
        </p:nvGraphicFramePr>
        <p:xfrm>
          <a:off x="468313" y="4419600"/>
          <a:ext cx="824865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7" name="公式" r:id="rId5" imgW="3556000" imgH="850900" progId="Equation.3">
                  <p:embed/>
                </p:oleObj>
              </mc:Choice>
              <mc:Fallback>
                <p:oleObj name="公式" r:id="rId5" imgW="3556000" imgH="850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19600"/>
                        <a:ext cx="824865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4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存在零矩阵、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负矩阵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17575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左边乘</a:t>
            </a:r>
            <a:r>
              <a:rPr kumimoji="1" lang="zh-CN" altLang="en-US" sz="3200" b="1" smtClean="0">
                <a:latin typeface="Times New Roman" pitchFamily="18" charset="0"/>
              </a:rPr>
              <a:t> </a:t>
            </a:r>
            <a:r>
              <a:rPr kumimoji="1" lang="en-US" altLang="zh-CN" sz="3200" b="1" smtClean="0">
                <a:latin typeface="Times New Roman" pitchFamily="18" charset="0"/>
              </a:rPr>
              <a:t>P( i , j( </a:t>
            </a:r>
            <a:r>
              <a:rPr lang="en-US" altLang="zh-CN" sz="3200" b="1" i="1" smtClean="0">
                <a:latin typeface="Times New Roman" pitchFamily="18" charset="0"/>
              </a:rPr>
              <a:t>k </a:t>
            </a:r>
            <a:r>
              <a:rPr kumimoji="1" lang="en-US" altLang="zh-CN" sz="3200" b="1" smtClean="0">
                <a:latin typeface="Times New Roman" pitchFamily="18" charset="0"/>
              </a:rPr>
              <a:t>) ) =  </a:t>
            </a:r>
            <a:r>
              <a:rPr lang="zh-CN" altLang="en-US" sz="3200" b="1" smtClean="0">
                <a:latin typeface="Times New Roman" pitchFamily="18" charset="0"/>
              </a:rPr>
              <a:t>第 </a:t>
            </a:r>
            <a:r>
              <a:rPr lang="en-US" altLang="zh-CN" sz="3200" b="1" smtClean="0">
                <a:latin typeface="Times New Roman" pitchFamily="18" charset="0"/>
              </a:rPr>
              <a:t>i </a:t>
            </a:r>
            <a:r>
              <a:rPr lang="zh-CN" altLang="en-US" sz="3200" b="1" smtClean="0">
                <a:latin typeface="Times New Roman" pitchFamily="18" charset="0"/>
              </a:rPr>
              <a:t>行加第 </a:t>
            </a:r>
            <a:r>
              <a:rPr lang="en-US" altLang="zh-CN" sz="3200" b="1" smtClean="0">
                <a:latin typeface="Times New Roman" pitchFamily="18" charset="0"/>
              </a:rPr>
              <a:t>j </a:t>
            </a:r>
            <a:r>
              <a:rPr lang="zh-CN" altLang="en-US" sz="3200" b="1" smtClean="0">
                <a:latin typeface="Times New Roman" pitchFamily="18" charset="0"/>
              </a:rPr>
              <a:t>行 </a:t>
            </a:r>
            <a:r>
              <a:rPr lang="en-US" altLang="zh-CN" sz="3200" b="1" i="1" smtClean="0">
                <a:latin typeface="Times New Roman" pitchFamily="18" charset="0"/>
              </a:rPr>
              <a:t>k </a:t>
            </a:r>
            <a:r>
              <a:rPr lang="zh-CN" altLang="en-US" sz="3200" b="1" smtClean="0">
                <a:latin typeface="Times New Roman" pitchFamily="18" charset="0"/>
              </a:rPr>
              <a:t>倍</a:t>
            </a:r>
          </a:p>
        </p:txBody>
      </p:sp>
      <p:graphicFrame>
        <p:nvGraphicFramePr>
          <p:cNvPr id="139267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6" name="公式" r:id="rId3" imgW="901309" imgH="850531" progId="Equation.3">
                  <p:embed/>
                </p:oleObj>
              </mc:Choice>
              <mc:Fallback>
                <p:oleObj name="公式" r:id="rId3" imgW="901309" imgH="85053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611188" y="3284538"/>
            <a:ext cx="647700" cy="6492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1781" name="Rectangle 5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1782" name="Text Box 6"/>
          <p:cNvSpPr txBox="1">
            <a:spLocks noChangeArrowheads="1"/>
          </p:cNvSpPr>
          <p:nvPr/>
        </p:nvSpPr>
        <p:spPr bwMode="auto">
          <a:xfrm>
            <a:off x="6732588" y="1773238"/>
            <a:ext cx="865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</a:t>
            </a:r>
            <a:r>
              <a:rPr lang="en-US" altLang="zh-CN">
                <a:latin typeface="French Script MT" pitchFamily="66" charset="0"/>
              </a:rPr>
              <a:t> </a:t>
            </a:r>
            <a:r>
              <a:rPr lang="en-US" altLang="zh-CN" sz="2800" i="1">
                <a:latin typeface="Times New Roman" pitchFamily="18" charset="0"/>
              </a:rPr>
              <a:t>k</a:t>
            </a:r>
          </a:p>
        </p:txBody>
      </p:sp>
      <p:sp>
        <p:nvSpPr>
          <p:cNvPr id="6731783" name="Rectangle 7"/>
          <p:cNvSpPr>
            <a:spLocks noChangeArrowheads="1"/>
          </p:cNvSpPr>
          <p:nvPr/>
        </p:nvSpPr>
        <p:spPr bwMode="auto">
          <a:xfrm>
            <a:off x="468313" y="1628775"/>
            <a:ext cx="2663825" cy="2376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1784" name="Text Box 8"/>
          <p:cNvSpPr txBox="1">
            <a:spLocks noChangeArrowheads="1"/>
          </p:cNvSpPr>
          <p:nvPr/>
        </p:nvSpPr>
        <p:spPr bwMode="auto">
          <a:xfrm>
            <a:off x="1001713" y="2420938"/>
            <a:ext cx="255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itchFamily="18" charset="0"/>
              </a:rPr>
              <a:t>P( 3, 1 ( </a:t>
            </a:r>
            <a:r>
              <a:rPr lang="en-US" altLang="zh-CN" sz="3600" i="1">
                <a:latin typeface="Times New Roman" pitchFamily="18" charset="0"/>
              </a:rPr>
              <a:t>k </a:t>
            </a:r>
            <a:r>
              <a:rPr lang="en-US" altLang="zh-CN" sz="3600">
                <a:latin typeface="Times New Roman" pitchFamily="18" charset="0"/>
              </a:rPr>
              <a:t>) )</a:t>
            </a:r>
          </a:p>
        </p:txBody>
      </p:sp>
      <p:graphicFrame>
        <p:nvGraphicFramePr>
          <p:cNvPr id="6731785" name="Object 9"/>
          <p:cNvGraphicFramePr>
            <a:graphicFrameLocks noChangeAspect="1"/>
          </p:cNvGraphicFramePr>
          <p:nvPr/>
        </p:nvGraphicFramePr>
        <p:xfrm>
          <a:off x="3779838" y="1557338"/>
          <a:ext cx="270192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7" name="公式" r:id="rId5" imgW="1269449" imgH="253890" progId="Equation.3">
                  <p:embed/>
                </p:oleObj>
              </mc:Choice>
              <mc:Fallback>
                <p:oleObj name="公式" r:id="rId5" imgW="1269449" imgH="25389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557338"/>
                        <a:ext cx="270192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1786" name="Rectangle 10"/>
          <p:cNvSpPr>
            <a:spLocks noChangeArrowheads="1"/>
          </p:cNvSpPr>
          <p:nvPr/>
        </p:nvSpPr>
        <p:spPr bwMode="auto">
          <a:xfrm>
            <a:off x="2339975" y="5661025"/>
            <a:ext cx="5976938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1787" name="AutoShape 11"/>
          <p:cNvSpPr>
            <a:spLocks noChangeArrowheads="1"/>
          </p:cNvSpPr>
          <p:nvPr/>
        </p:nvSpPr>
        <p:spPr bwMode="auto">
          <a:xfrm>
            <a:off x="2987675" y="1989138"/>
            <a:ext cx="806450" cy="1944687"/>
          </a:xfrm>
          <a:prstGeom prst="curvedRightArrow">
            <a:avLst>
              <a:gd name="adj1" fmla="val 48228"/>
              <a:gd name="adj2" fmla="val 96457"/>
              <a:gd name="adj3" fmla="val 33333"/>
            </a:avLst>
          </a:prstGeom>
          <a:solidFill>
            <a:srgbClr val="FF0000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39276" name="Object 12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8" name="公式" r:id="rId7" imgW="2794000" imgH="850900" progId="Equation.3">
                  <p:embed/>
                </p:oleObj>
              </mc:Choice>
              <mc:Fallback>
                <p:oleObj name="公式" r:id="rId7" imgW="2794000" imgH="850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7" name="Object 1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9" name="公式" r:id="rId9" imgW="1206500" imgH="850900" progId="Equation.3">
                  <p:embed/>
                </p:oleObj>
              </mc:Choice>
              <mc:Fallback>
                <p:oleObj name="公式" r:id="rId9" imgW="1206500" imgH="850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1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1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31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31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67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67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0389E-6 C -0.06337 0.05527 -0.12639 0.11078 -0.11788 0.15218 C -0.10903 0.19334 -0.02864 0.21947 0.05208 0.24653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12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39" presetClass="exit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7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1781" grpId="0" animBg="1"/>
      <p:bldP spid="6731782" grpId="0"/>
      <p:bldP spid="6731783" grpId="0" animBg="1"/>
      <p:bldP spid="6731784" grpId="0"/>
      <p:bldP spid="6731786" grpId="0" animBg="1"/>
      <p:bldP spid="673178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6704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1</a:t>
            </a:r>
            <a:r>
              <a:rPr lang="zh-CN" altLang="en-US" b="1" smtClean="0">
                <a:latin typeface="Times New Roman" pitchFamily="18" charset="0"/>
              </a:rPr>
              <a:t>）第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行加上第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行的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倍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 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kumimoji="1" lang="en-US" altLang="zh-CN" b="1" smtClean="0">
                <a:latin typeface="Times New Roman" pitchFamily="18" charset="0"/>
              </a:rPr>
              <a:t>P( i , j( </a:t>
            </a:r>
            <a:r>
              <a:rPr lang="en-US" altLang="zh-CN" b="1" i="1" smtClean="0">
                <a:latin typeface="Times New Roman" pitchFamily="18" charset="0"/>
              </a:rPr>
              <a:t>k </a:t>
            </a:r>
            <a:r>
              <a:rPr kumimoji="1" lang="en-US" altLang="zh-CN" b="1" smtClean="0">
                <a:latin typeface="Times New Roman" pitchFamily="18" charset="0"/>
              </a:rPr>
              <a:t>) ) 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6733827" name="Rectangle 3"/>
          <p:cNvSpPr>
            <a:spLocks noChangeArrowheads="1"/>
          </p:cNvSpPr>
          <p:nvPr/>
        </p:nvSpPr>
        <p:spPr bwMode="auto">
          <a:xfrm>
            <a:off x="1331913" y="3716338"/>
            <a:ext cx="2087562" cy="64928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3828" name="Text Box 4"/>
          <p:cNvSpPr txBox="1">
            <a:spLocks noChangeArrowheads="1"/>
          </p:cNvSpPr>
          <p:nvPr/>
        </p:nvSpPr>
        <p:spPr bwMode="auto">
          <a:xfrm>
            <a:off x="3563938" y="3716338"/>
            <a:ext cx="865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</a:t>
            </a:r>
            <a:r>
              <a:rPr lang="en-US" altLang="zh-CN">
                <a:latin typeface="French Script MT" pitchFamily="66" charset="0"/>
              </a:rPr>
              <a:t> </a:t>
            </a:r>
            <a:r>
              <a:rPr lang="en-US" altLang="zh-CN" sz="2800" i="1">
                <a:latin typeface="Times New Roman" pitchFamily="18" charset="0"/>
              </a:rPr>
              <a:t>k</a:t>
            </a:r>
          </a:p>
        </p:txBody>
      </p:sp>
      <p:sp>
        <p:nvSpPr>
          <p:cNvPr id="6733829" name="AutoShape 5"/>
          <p:cNvSpPr>
            <a:spLocks noChangeArrowheads="1"/>
          </p:cNvSpPr>
          <p:nvPr/>
        </p:nvSpPr>
        <p:spPr bwMode="auto">
          <a:xfrm>
            <a:off x="611188" y="4005263"/>
            <a:ext cx="660400" cy="1873250"/>
          </a:xfrm>
          <a:prstGeom prst="curvedRightArrow">
            <a:avLst>
              <a:gd name="adj1" fmla="val 56731"/>
              <a:gd name="adj2" fmla="val 113462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3830" name="Rectangle 6"/>
          <p:cNvSpPr>
            <a:spLocks noChangeArrowheads="1"/>
          </p:cNvSpPr>
          <p:nvPr/>
        </p:nvSpPr>
        <p:spPr bwMode="auto">
          <a:xfrm>
            <a:off x="1331913" y="5229225"/>
            <a:ext cx="2087562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3831" name="Rectangle 7"/>
          <p:cNvSpPr>
            <a:spLocks noChangeArrowheads="1"/>
          </p:cNvSpPr>
          <p:nvPr/>
        </p:nvSpPr>
        <p:spPr bwMode="auto">
          <a:xfrm>
            <a:off x="5724525" y="6021388"/>
            <a:ext cx="1852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itchFamily="18" charset="0"/>
              </a:rPr>
              <a:t>P( 3, 1 (</a:t>
            </a:r>
            <a:r>
              <a:rPr lang="en-US" altLang="zh-CN" sz="2800" i="1">
                <a:latin typeface="Times New Roman" pitchFamily="18" charset="0"/>
              </a:rPr>
              <a:t>k</a:t>
            </a:r>
            <a:r>
              <a:rPr lang="en-US" altLang="zh-CN" sz="2800">
                <a:latin typeface="Times New Roman" pitchFamily="18" charset="0"/>
              </a:rPr>
              <a:t>) )</a:t>
            </a:r>
          </a:p>
        </p:txBody>
      </p:sp>
      <p:sp>
        <p:nvSpPr>
          <p:cNvPr id="6733832" name="Rectangle 8"/>
          <p:cNvSpPr>
            <a:spLocks noChangeArrowheads="1"/>
          </p:cNvSpPr>
          <p:nvPr/>
        </p:nvSpPr>
        <p:spPr bwMode="auto">
          <a:xfrm>
            <a:off x="5580063" y="5229225"/>
            <a:ext cx="647700" cy="64928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0297" name="Object 9"/>
          <p:cNvGraphicFramePr>
            <a:graphicFrameLocks noChangeAspect="1"/>
          </p:cNvGraphicFramePr>
          <p:nvPr/>
        </p:nvGraphicFramePr>
        <p:xfrm>
          <a:off x="1187450" y="3716338"/>
          <a:ext cx="241300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5" name="公式" r:id="rId3" imgW="888614" imgH="850531" progId="Equation.3">
                  <p:embed/>
                </p:oleObj>
              </mc:Choice>
              <mc:Fallback>
                <p:oleObj name="公式" r:id="rId3" imgW="888614" imgH="85053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16338"/>
                        <a:ext cx="2413000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3834" name="Object 10"/>
          <p:cNvGraphicFramePr>
            <a:graphicFrameLocks noChangeAspect="1"/>
          </p:cNvGraphicFramePr>
          <p:nvPr/>
        </p:nvGraphicFramePr>
        <p:xfrm>
          <a:off x="4643438" y="3716338"/>
          <a:ext cx="320675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6" name="公式" r:id="rId5" imgW="1180588" imgH="850531" progId="Equation.3">
                  <p:embed/>
                </p:oleObj>
              </mc:Choice>
              <mc:Fallback>
                <p:oleObj name="公式" r:id="rId5" imgW="1180588" imgH="85053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716338"/>
                        <a:ext cx="3206750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0299" name="Picture 11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300" name="Rectangle 1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7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67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33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33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33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33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6733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3827" grpId="0" animBg="1"/>
      <p:bldP spid="6733828" grpId="0"/>
      <p:bldP spid="6733829" grpId="0" animBg="1"/>
      <p:bldP spid="6733830" grpId="0" animBg="1"/>
      <p:bldP spid="6733831" grpId="0"/>
      <p:bldP spid="673383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4" name="Object 3"/>
          <p:cNvGraphicFramePr>
            <a:graphicFrameLocks noChangeAspect="1"/>
          </p:cNvGraphicFramePr>
          <p:nvPr/>
        </p:nvGraphicFramePr>
        <p:xfrm>
          <a:off x="490538" y="2133600"/>
          <a:ext cx="82327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6" name="公式" r:id="rId3" imgW="3149600" imgH="1143000" progId="Equation.3">
                  <p:embed/>
                </p:oleObj>
              </mc:Choice>
              <mc:Fallback>
                <p:oleObj name="公式" r:id="rId3" imgW="31496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133600"/>
                        <a:ext cx="8232775" cy="298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4852" name="AutoShape 4"/>
          <p:cNvSpPr>
            <a:spLocks/>
          </p:cNvSpPr>
          <p:nvPr/>
        </p:nvSpPr>
        <p:spPr bwMode="auto">
          <a:xfrm rot="-5400000">
            <a:off x="1835944" y="3933032"/>
            <a:ext cx="358775" cy="2808287"/>
          </a:xfrm>
          <a:prstGeom prst="leftBrace">
            <a:avLst>
              <a:gd name="adj1" fmla="val 65229"/>
              <a:gd name="adj2" fmla="val 50000"/>
            </a:avLst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4853" name="Text Box 5"/>
          <p:cNvSpPr txBox="1">
            <a:spLocks noChangeArrowheads="1"/>
          </p:cNvSpPr>
          <p:nvPr/>
        </p:nvSpPr>
        <p:spPr bwMode="auto">
          <a:xfrm>
            <a:off x="1331913" y="5589588"/>
            <a:ext cx="1173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itchFamily="18" charset="0"/>
              </a:rPr>
              <a:t>P(1, 3)</a:t>
            </a:r>
            <a:endParaRPr lang="en-US" altLang="zh-CN" sz="2800">
              <a:latin typeface="Tahoma" pitchFamily="34" charset="0"/>
            </a:endParaRPr>
          </a:p>
        </p:txBody>
      </p:sp>
      <p:sp>
        <p:nvSpPr>
          <p:cNvPr id="6734854" name="Rectangle 6"/>
          <p:cNvSpPr>
            <a:spLocks noChangeArrowheads="1"/>
          </p:cNvSpPr>
          <p:nvPr/>
        </p:nvSpPr>
        <p:spPr bwMode="auto">
          <a:xfrm>
            <a:off x="684213" y="2133600"/>
            <a:ext cx="2663825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4855" name="Rectangle 7"/>
          <p:cNvSpPr>
            <a:spLocks noChangeArrowheads="1"/>
          </p:cNvSpPr>
          <p:nvPr/>
        </p:nvSpPr>
        <p:spPr bwMode="auto">
          <a:xfrm>
            <a:off x="6588125" y="2205038"/>
            <a:ext cx="1871663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4856" name="Rectangle 8"/>
          <p:cNvSpPr>
            <a:spLocks noChangeArrowheads="1"/>
          </p:cNvSpPr>
          <p:nvPr/>
        </p:nvSpPr>
        <p:spPr bwMode="auto">
          <a:xfrm>
            <a:off x="6588125" y="2924175"/>
            <a:ext cx="1871663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4857" name="Rectangle 9"/>
          <p:cNvSpPr>
            <a:spLocks noChangeArrowheads="1"/>
          </p:cNvSpPr>
          <p:nvPr/>
        </p:nvSpPr>
        <p:spPr bwMode="auto">
          <a:xfrm>
            <a:off x="6588125" y="3644900"/>
            <a:ext cx="1871663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4858" name="Rectangle 10"/>
          <p:cNvSpPr>
            <a:spLocks noChangeArrowheads="1"/>
          </p:cNvSpPr>
          <p:nvPr/>
        </p:nvSpPr>
        <p:spPr bwMode="auto">
          <a:xfrm>
            <a:off x="6588125" y="4365625"/>
            <a:ext cx="1871663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4859" name="Rectangle 11"/>
          <p:cNvSpPr>
            <a:spLocks noChangeArrowheads="1"/>
          </p:cNvSpPr>
          <p:nvPr/>
        </p:nvSpPr>
        <p:spPr bwMode="auto">
          <a:xfrm>
            <a:off x="684213" y="3644900"/>
            <a:ext cx="266382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1323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62950" cy="13716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用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P( i, j )</a:t>
            </a:r>
            <a:r>
              <a:rPr kumimoji="1" lang="en-US" altLang="zh-CN" sz="3200" b="1" smtClean="0">
                <a:solidFill>
                  <a:srgbClr val="FF66FF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左乘矩阵  </a:t>
            </a:r>
            <a:r>
              <a:rPr lang="zh-CN" altLang="en-US" sz="3200" b="1" smtClean="0">
                <a:latin typeface="Times New Roman" pitchFamily="18" charset="0"/>
                <a:sym typeface="Symbol" pitchFamily="18" charset="2"/>
              </a:rPr>
              <a:t></a:t>
            </a:r>
            <a:r>
              <a:rPr kumimoji="1"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  </a:t>
            </a:r>
            <a:r>
              <a:rPr lang="zh-CN" altLang="en-US" sz="3200" b="1" smtClean="0">
                <a:solidFill>
                  <a:schemeClr val="tx1"/>
                </a:solidFill>
              </a:rPr>
              <a:t>交换矩阵的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i , j</a:t>
            </a:r>
            <a:r>
              <a:rPr kumimoji="1"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34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34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734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7348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4852" grpId="0" animBg="1"/>
      <p:bldP spid="6734853" grpId="0"/>
      <p:bldP spid="6734854" grpId="0" animBg="1"/>
      <p:bldP spid="6734855" grpId="0" animBg="1"/>
      <p:bldP spid="6734856" grpId="0" animBg="1"/>
      <p:bldP spid="6734857" grpId="0" animBg="1"/>
      <p:bldP spid="6734858" grpId="0" animBg="1"/>
      <p:bldP spid="673485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490538" y="2133600"/>
          <a:ext cx="82327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2" name="公式" r:id="rId3" imgW="3149600" imgH="1143000" progId="Equation.3">
                  <p:embed/>
                </p:oleObj>
              </mc:Choice>
              <mc:Fallback>
                <p:oleObj name="公式" r:id="rId3" imgW="314960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133600"/>
                        <a:ext cx="8232775" cy="298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2051050" y="2133600"/>
            <a:ext cx="649288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5876" name="Rectangle 4"/>
          <p:cNvSpPr>
            <a:spLocks noChangeArrowheads="1"/>
          </p:cNvSpPr>
          <p:nvPr/>
        </p:nvSpPr>
        <p:spPr bwMode="auto">
          <a:xfrm>
            <a:off x="6588125" y="2133600"/>
            <a:ext cx="1871663" cy="719138"/>
          </a:xfrm>
          <a:prstGeom prst="rect">
            <a:avLst/>
          </a:prstGeom>
          <a:solidFill>
            <a:srgbClr val="FF99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5877" name="Rectangle 5"/>
          <p:cNvSpPr>
            <a:spLocks noChangeArrowheads="1"/>
          </p:cNvSpPr>
          <p:nvPr/>
        </p:nvSpPr>
        <p:spPr bwMode="auto">
          <a:xfrm>
            <a:off x="6588125" y="3573463"/>
            <a:ext cx="1871663" cy="719137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684213" y="3644900"/>
            <a:ext cx="647700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5879" name="Rectangle 7"/>
          <p:cNvSpPr>
            <a:spLocks noChangeArrowheads="1"/>
          </p:cNvSpPr>
          <p:nvPr/>
        </p:nvSpPr>
        <p:spPr bwMode="auto">
          <a:xfrm>
            <a:off x="3779838" y="2133600"/>
            <a:ext cx="1944687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6735880" name="AutoShape 8"/>
          <p:cNvCxnSpPr>
            <a:cxnSpLocks noChangeShapeType="1"/>
            <a:stCxn id="6735879" idx="3"/>
            <a:endCxn id="6735877" idx="1"/>
          </p:cNvCxnSpPr>
          <p:nvPr/>
        </p:nvCxnSpPr>
        <p:spPr bwMode="auto">
          <a:xfrm>
            <a:off x="5724525" y="2457450"/>
            <a:ext cx="863600" cy="1476375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35881" name="Rectangle 9"/>
          <p:cNvSpPr>
            <a:spLocks noChangeArrowheads="1"/>
          </p:cNvSpPr>
          <p:nvPr/>
        </p:nvSpPr>
        <p:spPr bwMode="auto">
          <a:xfrm>
            <a:off x="3779838" y="3644900"/>
            <a:ext cx="1944687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6735882" name="AutoShape 10"/>
          <p:cNvCxnSpPr>
            <a:cxnSpLocks noChangeShapeType="1"/>
            <a:stCxn id="6735881" idx="3"/>
            <a:endCxn id="6735876" idx="1"/>
          </p:cNvCxnSpPr>
          <p:nvPr/>
        </p:nvCxnSpPr>
        <p:spPr bwMode="auto">
          <a:xfrm flipV="1">
            <a:off x="5724525" y="2493963"/>
            <a:ext cx="863600" cy="1474787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35883" name="Rectangle 11"/>
          <p:cNvSpPr>
            <a:spLocks noChangeArrowheads="1"/>
          </p:cNvSpPr>
          <p:nvPr/>
        </p:nvSpPr>
        <p:spPr bwMode="auto">
          <a:xfrm>
            <a:off x="468313" y="2133600"/>
            <a:ext cx="3095625" cy="2951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5884" name="Text Box 12"/>
          <p:cNvSpPr txBox="1">
            <a:spLocks noChangeArrowheads="1"/>
          </p:cNvSpPr>
          <p:nvPr/>
        </p:nvSpPr>
        <p:spPr bwMode="auto">
          <a:xfrm>
            <a:off x="1763713" y="3141663"/>
            <a:ext cx="15954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>
                <a:latin typeface="Times New Roman" pitchFamily="18" charset="0"/>
              </a:rPr>
              <a:t>P(1, 3)</a:t>
            </a:r>
            <a:endParaRPr lang="en-US" altLang="zh-CN" sz="4000">
              <a:latin typeface="Tahoma" pitchFamily="34" charset="0"/>
            </a:endParaRPr>
          </a:p>
        </p:txBody>
      </p:sp>
      <p:sp>
        <p:nvSpPr>
          <p:cNvPr id="142349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62950" cy="13716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用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P( i, j )</a:t>
            </a:r>
            <a:r>
              <a:rPr kumimoji="1" lang="en-US" altLang="zh-CN" sz="3200" b="1" smtClean="0">
                <a:solidFill>
                  <a:srgbClr val="FF66FF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左乘矩阵  </a:t>
            </a:r>
            <a:r>
              <a:rPr lang="zh-CN" altLang="en-US" sz="3200" b="1" smtClean="0">
                <a:latin typeface="Times New Roman" pitchFamily="18" charset="0"/>
                <a:sym typeface="Symbol" pitchFamily="18" charset="2"/>
              </a:rPr>
              <a:t></a:t>
            </a:r>
            <a:r>
              <a:rPr kumimoji="1"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  </a:t>
            </a:r>
            <a:r>
              <a:rPr lang="zh-CN" altLang="en-US" sz="3200" b="1" smtClean="0">
                <a:solidFill>
                  <a:schemeClr val="tx1"/>
                </a:solidFill>
              </a:rPr>
              <a:t>交换矩阵的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i , j</a:t>
            </a:r>
            <a:r>
              <a:rPr kumimoji="1"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5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5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3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3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3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5876" grpId="0" animBg="1"/>
      <p:bldP spid="6735877" grpId="0" animBg="1"/>
      <p:bldP spid="6735879" grpId="0" animBg="1"/>
      <p:bldP spid="6735881" grpId="0" animBg="1"/>
      <p:bldP spid="6735883" grpId="0" animBg="1"/>
      <p:bldP spid="673588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6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435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</a:t>
            </a:r>
            <a:r>
              <a:rPr lang="zh-CN" altLang="en-US" b="1" smtClean="0">
                <a:latin typeface="Times New Roman" pitchFamily="18" charset="0"/>
              </a:rPr>
              <a:t>）对换第 </a:t>
            </a:r>
            <a:r>
              <a:rPr lang="en-US" altLang="zh-CN" b="1" smtClean="0">
                <a:latin typeface="Times New Roman" pitchFamily="18" charset="0"/>
              </a:rPr>
              <a:t>i ,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两行   </a:t>
            </a:r>
            <a:r>
              <a:rPr lang="zh-CN" altLang="en-US" sz="2400" b="1" smtClean="0">
                <a:latin typeface="Times New Roman" pitchFamily="18" charset="0"/>
                <a:sym typeface="Symbol" pitchFamily="18" charset="2"/>
              </a:rPr>
              <a:t>   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左边乘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kumimoji="1" lang="en-US" altLang="zh-CN" b="1" smtClean="0">
                <a:latin typeface="Times New Roman" pitchFamily="18" charset="0"/>
              </a:rPr>
              <a:t>P( i , j ) </a:t>
            </a:r>
          </a:p>
        </p:txBody>
      </p:sp>
      <p:sp>
        <p:nvSpPr>
          <p:cNvPr id="6736899" name="Rectangle 3"/>
          <p:cNvSpPr>
            <a:spLocks noChangeArrowheads="1"/>
          </p:cNvSpPr>
          <p:nvPr/>
        </p:nvSpPr>
        <p:spPr bwMode="auto">
          <a:xfrm>
            <a:off x="1331913" y="3068638"/>
            <a:ext cx="2592387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6900" name="Rectangle 4"/>
          <p:cNvSpPr>
            <a:spLocks noChangeArrowheads="1"/>
          </p:cNvSpPr>
          <p:nvPr/>
        </p:nvSpPr>
        <p:spPr bwMode="auto">
          <a:xfrm>
            <a:off x="1331913" y="4437063"/>
            <a:ext cx="2592387" cy="576262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6901" name="AutoShape 5"/>
          <p:cNvSpPr>
            <a:spLocks noChangeArrowheads="1"/>
          </p:cNvSpPr>
          <p:nvPr/>
        </p:nvSpPr>
        <p:spPr bwMode="auto">
          <a:xfrm>
            <a:off x="3995738" y="3284538"/>
            <a:ext cx="576262" cy="1727200"/>
          </a:xfrm>
          <a:prstGeom prst="curvedLeftArrow">
            <a:avLst>
              <a:gd name="adj1" fmla="val 59945"/>
              <a:gd name="adj2" fmla="val 119890"/>
              <a:gd name="adj3" fmla="val 33333"/>
            </a:avLst>
          </a:prstGeom>
          <a:solidFill>
            <a:srgbClr val="FF00FF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6902" name="AutoShape 6"/>
          <p:cNvSpPr>
            <a:spLocks noChangeArrowheads="1"/>
          </p:cNvSpPr>
          <p:nvPr/>
        </p:nvSpPr>
        <p:spPr bwMode="auto">
          <a:xfrm rot="10800000">
            <a:off x="611188" y="2997200"/>
            <a:ext cx="661987" cy="1871663"/>
          </a:xfrm>
          <a:prstGeom prst="curvedLeftArrow">
            <a:avLst>
              <a:gd name="adj1" fmla="val 56547"/>
              <a:gd name="adj2" fmla="val 113094"/>
              <a:gd name="adj3" fmla="val 33333"/>
            </a:avLst>
          </a:prstGeom>
          <a:solidFill>
            <a:srgbClr val="FF00FF">
              <a:alpha val="7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6903" name="Rectangle 7"/>
          <p:cNvSpPr>
            <a:spLocks noChangeArrowheads="1"/>
          </p:cNvSpPr>
          <p:nvPr/>
        </p:nvSpPr>
        <p:spPr bwMode="auto">
          <a:xfrm>
            <a:off x="7019925" y="2997200"/>
            <a:ext cx="504825" cy="576263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6904" name="Rectangle 8"/>
          <p:cNvSpPr>
            <a:spLocks noChangeArrowheads="1"/>
          </p:cNvSpPr>
          <p:nvPr/>
        </p:nvSpPr>
        <p:spPr bwMode="auto">
          <a:xfrm>
            <a:off x="5651500" y="4365625"/>
            <a:ext cx="504825" cy="576263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736905" name="Text Box 9"/>
          <p:cNvSpPr txBox="1">
            <a:spLocks noChangeArrowheads="1"/>
          </p:cNvSpPr>
          <p:nvPr/>
        </p:nvSpPr>
        <p:spPr bwMode="auto">
          <a:xfrm>
            <a:off x="6227763" y="6092825"/>
            <a:ext cx="1173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itchFamily="18" charset="0"/>
              </a:rPr>
              <a:t>P(1, 3)</a:t>
            </a:r>
            <a:endParaRPr lang="en-US" altLang="zh-CN" sz="2800">
              <a:latin typeface="Tahoma" pitchFamily="34" charset="0"/>
            </a:endParaRPr>
          </a:p>
        </p:txBody>
      </p:sp>
      <p:sp>
        <p:nvSpPr>
          <p:cNvPr id="6736906" name="AutoShape 10"/>
          <p:cNvSpPr>
            <a:spLocks/>
          </p:cNvSpPr>
          <p:nvPr/>
        </p:nvSpPr>
        <p:spPr bwMode="auto">
          <a:xfrm rot="-5400000">
            <a:off x="6764337" y="4478338"/>
            <a:ext cx="296863" cy="2808288"/>
          </a:xfrm>
          <a:prstGeom prst="leftBrace">
            <a:avLst>
              <a:gd name="adj1" fmla="val 78832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1116013" y="3068638"/>
          <a:ext cx="2986087" cy="274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9" name="公式" r:id="rId3" imgW="1181100" imgH="1143000" progId="Equation.3">
                  <p:embed/>
                </p:oleObj>
              </mc:Choice>
              <mc:Fallback>
                <p:oleObj name="公式" r:id="rId3" imgW="1181100" imgH="1143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068638"/>
                        <a:ext cx="2986087" cy="274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6908" name="Object 12"/>
          <p:cNvGraphicFramePr>
            <a:graphicFrameLocks noChangeAspect="1"/>
          </p:cNvGraphicFramePr>
          <p:nvPr/>
        </p:nvGraphicFramePr>
        <p:xfrm>
          <a:off x="4787900" y="2997200"/>
          <a:ext cx="3659188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0" name="公式" r:id="rId5" imgW="1447800" imgH="1143000" progId="Equation.3">
                  <p:embed/>
                </p:oleObj>
              </mc:Choice>
              <mc:Fallback>
                <p:oleObj name="公式" r:id="rId5" imgW="144780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997200"/>
                        <a:ext cx="3659188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73" name="Picture 13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74" name="Rectangle 14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7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67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67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673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36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36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3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7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36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36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36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36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6899" grpId="0" animBg="1"/>
      <p:bldP spid="6736900" grpId="0" animBg="1"/>
      <p:bldP spid="6736901" grpId="0" animBg="1"/>
      <p:bldP spid="6736902" grpId="0" animBg="1"/>
      <p:bldP spid="6736903" grpId="0" animBg="1"/>
      <p:bldP spid="6736904" grpId="0" animBg="1"/>
      <p:bldP spid="6736905" grpId="0"/>
      <p:bldP spid="673690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1671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1</a:t>
            </a:r>
            <a:r>
              <a:rPr lang="zh-CN" altLang="en-US" b="1" smtClean="0">
                <a:latin typeface="Times New Roman" pitchFamily="18" charset="0"/>
              </a:rPr>
              <a:t>）第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行加上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倍第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kumimoji="1" lang="en-US" altLang="zh-CN" b="1" smtClean="0">
                <a:latin typeface="Times New Roman" pitchFamily="18" charset="0"/>
              </a:rPr>
              <a:t>P( i , j( </a:t>
            </a:r>
            <a:r>
              <a:rPr lang="en-US" altLang="zh-CN" b="1" i="1" smtClean="0">
                <a:latin typeface="Times New Roman" pitchFamily="18" charset="0"/>
              </a:rPr>
              <a:t>k </a:t>
            </a:r>
            <a:r>
              <a:rPr kumimoji="1" lang="en-US" altLang="zh-CN" b="1" smtClean="0">
                <a:latin typeface="Times New Roman" pitchFamily="18" charset="0"/>
              </a:rPr>
              <a:t>) 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</a:t>
            </a:r>
            <a:r>
              <a:rPr lang="zh-CN" altLang="en-US" b="1" smtClean="0">
                <a:latin typeface="Times New Roman" pitchFamily="18" charset="0"/>
              </a:rPr>
              <a:t>）交换第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与第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  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kumimoji="1" lang="en-US" altLang="zh-CN" b="1" smtClean="0">
                <a:latin typeface="Times New Roman" pitchFamily="18" charset="0"/>
              </a:rPr>
              <a:t>P( i , j )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3</a:t>
            </a:r>
            <a:r>
              <a:rPr lang="zh-CN" altLang="en-US" b="1" smtClean="0">
                <a:latin typeface="Times New Roman" pitchFamily="18" charset="0"/>
              </a:rPr>
              <a:t>）第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行乘非零的数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kumimoji="1" lang="en-US" altLang="zh-CN" b="1" smtClean="0">
                <a:latin typeface="Times New Roman" pitchFamily="18" charset="0"/>
              </a:rPr>
              <a:t>P( i ( </a:t>
            </a:r>
            <a:r>
              <a:rPr lang="en-US" altLang="zh-CN" b="1" i="1" smtClean="0">
                <a:latin typeface="Times New Roman" pitchFamily="18" charset="0"/>
              </a:rPr>
              <a:t>c </a:t>
            </a:r>
            <a:r>
              <a:rPr kumimoji="1" lang="en-US" altLang="zh-CN" b="1" smtClean="0">
                <a:latin typeface="Times New Roman" pitchFamily="18" charset="0"/>
              </a:rPr>
              <a:t>) ) </a:t>
            </a:r>
          </a:p>
        </p:txBody>
      </p:sp>
      <p:sp>
        <p:nvSpPr>
          <p:cNvPr id="6737923" name="Text Box 3"/>
          <p:cNvSpPr txBox="1">
            <a:spLocks noChangeArrowheads="1"/>
          </p:cNvSpPr>
          <p:nvPr/>
        </p:nvSpPr>
        <p:spPr bwMode="auto">
          <a:xfrm>
            <a:off x="611188" y="4941888"/>
            <a:ext cx="900112" cy="611187"/>
          </a:xfrm>
          <a:prstGeom prst="rect">
            <a:avLst/>
          </a:prstGeom>
          <a:noFill/>
          <a:ln w="3175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c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</a:t>
            </a:r>
          </a:p>
        </p:txBody>
      </p:sp>
      <p:sp>
        <p:nvSpPr>
          <p:cNvPr id="6737924" name="Rectangle 4"/>
          <p:cNvSpPr>
            <a:spLocks noChangeArrowheads="1"/>
          </p:cNvSpPr>
          <p:nvPr/>
        </p:nvSpPr>
        <p:spPr bwMode="auto">
          <a:xfrm>
            <a:off x="1692275" y="4941888"/>
            <a:ext cx="2087563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737925" name="Object 5"/>
          <p:cNvGraphicFramePr>
            <a:graphicFrameLocks noChangeAspect="1"/>
          </p:cNvGraphicFramePr>
          <p:nvPr/>
        </p:nvGraphicFramePr>
        <p:xfrm>
          <a:off x="4211638" y="4221163"/>
          <a:ext cx="3068637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39" name="公式" r:id="rId3" imgW="1129810" imgH="850531" progId="Equation.3">
                  <p:embed/>
                </p:oleObj>
              </mc:Choice>
              <mc:Fallback>
                <p:oleObj name="公式" r:id="rId3" imgW="1129810" imgH="85053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221163"/>
                        <a:ext cx="3068637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7926" name="Text Box 6"/>
          <p:cNvSpPr txBox="1">
            <a:spLocks noChangeArrowheads="1"/>
          </p:cNvSpPr>
          <p:nvPr/>
        </p:nvSpPr>
        <p:spPr bwMode="auto">
          <a:xfrm>
            <a:off x="7235825" y="5013325"/>
            <a:ext cx="1689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= P(2(</a:t>
            </a:r>
            <a:r>
              <a:rPr lang="en-US" altLang="zh-CN" i="1">
                <a:latin typeface="Times New Roman" pitchFamily="18" charset="0"/>
              </a:rPr>
              <a:t>c</a:t>
            </a:r>
            <a:r>
              <a:rPr lang="en-US" altLang="zh-CN">
                <a:latin typeface="Times New Roman" pitchFamily="18" charset="0"/>
              </a:rPr>
              <a:t>))</a:t>
            </a:r>
          </a:p>
        </p:txBody>
      </p:sp>
      <p:sp>
        <p:nvSpPr>
          <p:cNvPr id="6737927" name="Rectangle 7"/>
          <p:cNvSpPr>
            <a:spLocks noChangeArrowheads="1"/>
          </p:cNvSpPr>
          <p:nvPr/>
        </p:nvSpPr>
        <p:spPr bwMode="auto">
          <a:xfrm>
            <a:off x="5795963" y="5013325"/>
            <a:ext cx="576262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4392" name="Object 8"/>
          <p:cNvGraphicFramePr>
            <a:graphicFrameLocks noChangeAspect="1"/>
          </p:cNvGraphicFramePr>
          <p:nvPr/>
        </p:nvGraphicFramePr>
        <p:xfrm>
          <a:off x="1547813" y="4221163"/>
          <a:ext cx="241300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0" name="公式" r:id="rId5" imgW="888614" imgH="850531" progId="Equation.3">
                  <p:embed/>
                </p:oleObj>
              </mc:Choice>
              <mc:Fallback>
                <p:oleObj name="公式" r:id="rId5" imgW="888614" imgH="85053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21163"/>
                        <a:ext cx="2413000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393" name="Picture 9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4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1000"/>
                                        <p:tgtEl>
                                          <p:spTgt spid="67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37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37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37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37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7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23" grpId="0" animBg="1"/>
      <p:bldP spid="6737924" grpId="0" animBg="1"/>
      <p:bldP spid="6737926" grpId="0"/>
      <p:bldP spid="673792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0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916113"/>
            <a:ext cx="8353425" cy="42164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</a:rPr>
              <a:t>对单位矩阵作一次初等行变换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得到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的矩阵叫作初等矩阵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  <p:pic>
        <p:nvPicPr>
          <p:cNvPr id="145411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dirty="0" smtClean="0">
                <a:solidFill>
                  <a:schemeClr val="bg1"/>
                </a:solidFill>
              </a:rPr>
              <a:t>初等矩阵</a:t>
            </a:r>
            <a:r>
              <a:rPr lang="en-US" altLang="zh-CN" sz="4000" b="1" kern="1200" dirty="0" smtClean="0">
                <a:solidFill>
                  <a:srgbClr val="FFFFFF"/>
                </a:solidFill>
                <a:cs typeface="+mn-cs"/>
              </a:rPr>
              <a:t>---</a:t>
            </a:r>
            <a:r>
              <a:rPr lang="zh-CN" altLang="en-US" sz="4000" b="1" kern="1200" dirty="0" smtClean="0">
                <a:solidFill>
                  <a:srgbClr val="FFFFFF"/>
                </a:solidFill>
                <a:cs typeface="+mn-cs"/>
              </a:rPr>
              <a:t>初等行变换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6016005" name="Object 5"/>
          <p:cNvGraphicFramePr>
            <a:graphicFrameLocks noChangeAspect="1"/>
          </p:cNvGraphicFramePr>
          <p:nvPr/>
        </p:nvGraphicFramePr>
        <p:xfrm>
          <a:off x="684213" y="4076700"/>
          <a:ext cx="2552700" cy="232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5" name="公式" r:id="rId4" imgW="952500" imgH="914400" progId="Equation.3">
                  <p:embed/>
                </p:oleObj>
              </mc:Choice>
              <mc:Fallback>
                <p:oleObj name="公式" r:id="rId4" imgW="9525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076700"/>
                        <a:ext cx="2552700" cy="232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6006" name="Object 6"/>
          <p:cNvGraphicFramePr>
            <a:graphicFrameLocks noChangeAspect="1"/>
          </p:cNvGraphicFramePr>
          <p:nvPr/>
        </p:nvGraphicFramePr>
        <p:xfrm>
          <a:off x="3635375" y="4149725"/>
          <a:ext cx="21717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6" name="公式" r:id="rId6" imgW="799753" imgH="710891" progId="Equation.3">
                  <p:embed/>
                </p:oleObj>
              </mc:Choice>
              <mc:Fallback>
                <p:oleObj name="公式" r:id="rId6" imgW="799753" imgH="7108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149725"/>
                        <a:ext cx="21717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6007" name="Object 7"/>
          <p:cNvGraphicFramePr>
            <a:graphicFrameLocks noChangeAspect="1"/>
          </p:cNvGraphicFramePr>
          <p:nvPr/>
        </p:nvGraphicFramePr>
        <p:xfrm>
          <a:off x="6372225" y="4149725"/>
          <a:ext cx="2035175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7" name="公式" r:id="rId8" imgW="748975" imgH="710891" progId="Equation.3">
                  <p:embed/>
                </p:oleObj>
              </mc:Choice>
              <mc:Fallback>
                <p:oleObj name="公式" r:id="rId8" imgW="748975" imgH="71089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149725"/>
                        <a:ext cx="2035175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556000" y="3500438"/>
            <a:ext cx="23129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P( 3 , 1( </a:t>
            </a:r>
            <a:r>
              <a:rPr lang="en-US" altLang="zh-CN" i="1">
                <a:latin typeface="Times New Roman" pitchFamily="18" charset="0"/>
              </a:rPr>
              <a:t>k </a:t>
            </a:r>
            <a:r>
              <a:rPr lang="en-US" altLang="zh-CN">
                <a:latin typeface="Times New Roman" pitchFamily="18" charset="0"/>
              </a:rPr>
              <a:t>) )</a:t>
            </a:r>
            <a:endParaRPr lang="zh-CN" altLang="en-US">
              <a:latin typeface="French Script MT" pitchFamily="66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116013" y="3500438"/>
            <a:ext cx="16303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P( 1 , 3 )</a:t>
            </a:r>
            <a:endParaRPr lang="zh-CN" altLang="en-US">
              <a:latin typeface="French Script MT" pitchFamily="66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588125" y="3500438"/>
            <a:ext cx="15732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P( 2(</a:t>
            </a:r>
            <a:r>
              <a:rPr lang="en-US" altLang="zh-CN" i="1">
                <a:latin typeface="Times New Roman" pitchFamily="18" charset="0"/>
              </a:rPr>
              <a:t>c</a:t>
            </a:r>
            <a:r>
              <a:rPr lang="en-US" altLang="zh-CN">
                <a:latin typeface="Times New Roman" pitchFamily="18" charset="0"/>
              </a:rPr>
              <a:t>) )</a:t>
            </a: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016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6016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601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601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6016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Rectangle 5"/>
          <p:cNvSpPr>
            <a:spLocks noChangeArrowheads="1"/>
          </p:cNvSpPr>
          <p:nvPr/>
        </p:nvSpPr>
        <p:spPr bwMode="auto">
          <a:xfrm>
            <a:off x="395288" y="115888"/>
            <a:ext cx="82296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bg1"/>
                </a:solidFill>
              </a:rPr>
              <a:t>初等矩阵 </a:t>
            </a:r>
            <a:r>
              <a:rPr kumimoji="0" lang="en-US" altLang="zh-CN" sz="4000">
                <a:solidFill>
                  <a:schemeClr val="bg1"/>
                </a:solidFill>
              </a:rPr>
              <a:t>--- </a:t>
            </a:r>
            <a:r>
              <a:rPr kumimoji="0" lang="zh-CN" altLang="en-US" sz="4000">
                <a:solidFill>
                  <a:schemeClr val="bg1"/>
                </a:solidFill>
              </a:rPr>
              <a:t>初等行变换</a:t>
            </a:r>
          </a:p>
        </p:txBody>
      </p:sp>
      <p:sp>
        <p:nvSpPr>
          <p:cNvPr id="600372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用初等矩阵左乘一个矩阵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相当于对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矩阵作相应的初等行变换</a:t>
            </a:r>
          </a:p>
          <a:p>
            <a:pPr eaLnBrk="1" hangingPunct="1">
              <a:lnSpc>
                <a:spcPct val="120000"/>
              </a:lnSpc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初等行变换作用在单位矩阵上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得到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相应的初等矩阵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smtClean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003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003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4000" b="1" smtClean="0">
                <a:solidFill>
                  <a:schemeClr val="tx2"/>
                </a:solidFill>
                <a:latin typeface="Times New Roman" pitchFamily="18" charset="0"/>
              </a:rPr>
              <a:t>注意</a:t>
            </a:r>
            <a:r>
              <a:rPr lang="en-US" altLang="zh-CN" sz="4000" b="1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Times New Roman" pitchFamily="18" charset="0"/>
              </a:rPr>
              <a:t>  P( i , j )  P( i , j )  =  I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Times New Roman" pitchFamily="18" charset="0"/>
              </a:rPr>
              <a:t>  P( i , j (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en-US" altLang="zh-CN" sz="3600" b="1" smtClean="0">
                <a:latin typeface="Times New Roman" pitchFamily="18" charset="0"/>
              </a:rPr>
              <a:t>) )  P( i , j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en-US" altLang="zh-CN" sz="3600" b="1" smtClean="0">
                <a:latin typeface="Times New Roman" pitchFamily="18" charset="0"/>
              </a:rPr>
              <a:t>) )  =  I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Times New Roman" pitchFamily="18" charset="0"/>
              </a:rPr>
              <a:t>  P( i ( </a:t>
            </a:r>
            <a:r>
              <a:rPr lang="en-US" altLang="zh-CN" sz="3600" b="1" i="1" smtClean="0">
                <a:latin typeface="Times New Roman" pitchFamily="18" charset="0"/>
              </a:rPr>
              <a:t>c </a:t>
            </a:r>
            <a:r>
              <a:rPr lang="en-US" altLang="zh-CN" sz="3600" b="1" smtClean="0">
                <a:latin typeface="Times New Roman" pitchFamily="18" charset="0"/>
              </a:rPr>
              <a:t>) )  P( i ( 1/</a:t>
            </a:r>
            <a:r>
              <a:rPr lang="en-US" altLang="zh-CN" sz="3600" b="1" i="1" smtClean="0">
                <a:latin typeface="Times New Roman" pitchFamily="18" charset="0"/>
              </a:rPr>
              <a:t>c </a:t>
            </a:r>
            <a:r>
              <a:rPr lang="en-US" altLang="zh-CN" sz="3600" b="1" smtClean="0">
                <a:latin typeface="Times New Roman" pitchFamily="18" charset="0"/>
              </a:rPr>
              <a:t>) )  =  I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200" b="1" smtClean="0">
                <a:latin typeface="Times New Roman" pitchFamily="18" charset="0"/>
              </a:rPr>
              <a:t>: 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将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A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写成</a:t>
            </a:r>
            <a:r>
              <a:rPr lang="zh-CN" altLang="en-US" sz="3200" b="1" smtClean="0">
                <a:latin typeface="Times New Roman" pitchFamily="18" charset="0"/>
              </a:rPr>
              <a:t>  </a:t>
            </a:r>
            <a:r>
              <a:rPr lang="en-US" altLang="zh-CN" sz="3200" b="1" smtClean="0">
                <a:latin typeface="Times New Roman" pitchFamily="18" charset="0"/>
              </a:rPr>
              <a:t>P J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形式 </a:t>
            </a:r>
            <a:r>
              <a:rPr lang="en-US" altLang="zh-CN" sz="3200" b="1" smtClean="0">
                <a:latin typeface="Times New Roman" pitchFamily="18" charset="0"/>
              </a:rPr>
              <a:t>, 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其中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P </a:t>
            </a:r>
            <a:r>
              <a:rPr lang="zh-CN" altLang="en-US" sz="3200" b="1" smtClean="0">
                <a:latin typeface="华文楷体" pitchFamily="2" charset="-122"/>
                <a:ea typeface="华文楷体" pitchFamily="2" charset="-122"/>
              </a:rPr>
              <a:t>是一些初等</a:t>
            </a:r>
            <a:br>
              <a:rPr lang="zh-CN" altLang="en-US" sz="3200" b="1" smtClean="0">
                <a:latin typeface="华文楷体" pitchFamily="2" charset="-122"/>
                <a:ea typeface="华文楷体" pitchFamily="2" charset="-122"/>
              </a:rPr>
            </a:br>
            <a:r>
              <a:rPr lang="zh-CN" altLang="en-US" sz="3200" b="1" smtClean="0">
                <a:latin typeface="华文楷体" pitchFamily="2" charset="-122"/>
                <a:ea typeface="华文楷体" pitchFamily="2" charset="-122"/>
              </a:rPr>
              <a:t>     矩阵的乘积</a:t>
            </a:r>
            <a:r>
              <a:rPr lang="en-US" altLang="zh-CN" sz="3200" b="1" smtClean="0">
                <a:latin typeface="Times New Roman" pitchFamily="18" charset="0"/>
              </a:rPr>
              <a:t>,  J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A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的简化阶梯型矩阵</a:t>
            </a:r>
            <a:r>
              <a:rPr lang="en-US" altLang="zh-CN" sz="3200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48483" name="Object 3"/>
          <p:cNvGraphicFramePr>
            <a:graphicFrameLocks noChangeAspect="1"/>
          </p:cNvGraphicFramePr>
          <p:nvPr/>
        </p:nvGraphicFramePr>
        <p:xfrm>
          <a:off x="2268538" y="2205038"/>
          <a:ext cx="4319587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29" name="公式" r:id="rId3" imgW="1663700" imgH="850900" progId="Equation.3">
                  <p:embed/>
                </p:oleObj>
              </mc:Choice>
              <mc:Fallback>
                <p:oleObj name="公式" r:id="rId3" imgW="1663700" imgH="850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205038"/>
                        <a:ext cx="4319587" cy="220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4692" name="Object 4"/>
          <p:cNvGraphicFramePr>
            <a:graphicFrameLocks noChangeAspect="1"/>
          </p:cNvGraphicFramePr>
          <p:nvPr/>
        </p:nvGraphicFramePr>
        <p:xfrm>
          <a:off x="971550" y="4941888"/>
          <a:ext cx="752633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30" name="公式" r:id="rId5" imgW="3009900" imgH="254000" progId="Equation.3">
                  <p:embed/>
                </p:oleObj>
              </mc:Choice>
              <mc:Fallback>
                <p:oleObj name="公式" r:id="rId5" imgW="3009900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41888"/>
                        <a:ext cx="752633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4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4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5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333375"/>
            <a:ext cx="7993062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向量空间的概念</a:t>
            </a:r>
            <a:r>
              <a:rPr lang="zh-CN" altLang="en-US" sz="2800" b="1" smtClean="0">
                <a:sym typeface="Symbol" pitchFamily="18" charset="2"/>
              </a:rPr>
              <a:t>、</a:t>
            </a:r>
            <a:r>
              <a:rPr lang="zh-CN" altLang="en-US" b="1" smtClean="0">
                <a:latin typeface="Times New Roman" pitchFamily="18" charset="0"/>
              </a:rPr>
              <a:t>理论可以从向量运算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的八条性质导出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不需要用到向量加法、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数乘运算的具体形式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如果某一集合上有两种运算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那么不管这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两种运算的具体形式如何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只要它们满足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向量空间的八条性质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向量空间的结果就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可以搬到这个集合上去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43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43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43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3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3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3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719" name="Rectangle 7"/>
          <p:cNvSpPr>
            <a:spLocks noChangeArrowheads="1"/>
          </p:cNvSpPr>
          <p:nvPr/>
        </p:nvSpPr>
        <p:spPr bwMode="auto">
          <a:xfrm>
            <a:off x="684213" y="3716338"/>
            <a:ext cx="3382962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5720" name="Rectangle 8"/>
          <p:cNvSpPr>
            <a:spLocks noChangeArrowheads="1"/>
          </p:cNvSpPr>
          <p:nvPr/>
        </p:nvSpPr>
        <p:spPr bwMode="auto">
          <a:xfrm>
            <a:off x="684213" y="2060575"/>
            <a:ext cx="3382962" cy="71913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9508" name="AutoShape 9"/>
          <p:cNvSpPr>
            <a:spLocks/>
          </p:cNvSpPr>
          <p:nvPr/>
        </p:nvSpPr>
        <p:spPr bwMode="auto">
          <a:xfrm rot="-5400000">
            <a:off x="2226469" y="3469481"/>
            <a:ext cx="369888" cy="2879725"/>
          </a:xfrm>
          <a:prstGeom prst="leftBrace">
            <a:avLst>
              <a:gd name="adj1" fmla="val 6487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5722" name="AutoShape 10"/>
          <p:cNvSpPr>
            <a:spLocks/>
          </p:cNvSpPr>
          <p:nvPr/>
        </p:nvSpPr>
        <p:spPr bwMode="auto">
          <a:xfrm rot="-5400000">
            <a:off x="6727031" y="3217069"/>
            <a:ext cx="441325" cy="3455988"/>
          </a:xfrm>
          <a:prstGeom prst="leftBrace">
            <a:avLst>
              <a:gd name="adj1" fmla="val 6525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49510" name="Object 11"/>
          <p:cNvGraphicFramePr>
            <a:graphicFrameLocks noChangeAspect="1"/>
          </p:cNvGraphicFramePr>
          <p:nvPr/>
        </p:nvGraphicFramePr>
        <p:xfrm>
          <a:off x="2124075" y="5229225"/>
          <a:ext cx="7477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9" name="公式" r:id="rId3" imgW="190417" imgH="190417" progId="Equation.3">
                  <p:embed/>
                </p:oleObj>
              </mc:Choice>
              <mc:Fallback>
                <p:oleObj name="公式" r:id="rId3" imgW="190417" imgH="19041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229225"/>
                        <a:ext cx="7477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5724" name="Object 12"/>
          <p:cNvGraphicFramePr>
            <a:graphicFrameLocks noChangeAspect="1"/>
          </p:cNvGraphicFramePr>
          <p:nvPr/>
        </p:nvGraphicFramePr>
        <p:xfrm>
          <a:off x="6659563" y="5246688"/>
          <a:ext cx="9001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0" name="公式" r:id="rId5" imgW="253890" imgH="241195" progId="Equation.3">
                  <p:embed/>
                </p:oleObj>
              </mc:Choice>
              <mc:Fallback>
                <p:oleObj name="公式" r:id="rId5" imgW="253890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246688"/>
                        <a:ext cx="90011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5727" name="Rectangle 15"/>
          <p:cNvSpPr>
            <a:spLocks noChangeArrowheads="1"/>
          </p:cNvSpPr>
          <p:nvPr/>
        </p:nvSpPr>
        <p:spPr bwMode="auto">
          <a:xfrm>
            <a:off x="5292725" y="3789363"/>
            <a:ext cx="3455988" cy="71913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5728" name="Rectangle 16"/>
          <p:cNvSpPr>
            <a:spLocks noChangeArrowheads="1"/>
          </p:cNvSpPr>
          <p:nvPr/>
        </p:nvSpPr>
        <p:spPr bwMode="auto">
          <a:xfrm>
            <a:off x="5292725" y="2060575"/>
            <a:ext cx="3382963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3955729" name="AutoShape 17"/>
          <p:cNvCxnSpPr>
            <a:cxnSpLocks noChangeShapeType="1"/>
            <a:stCxn id="3955719" idx="3"/>
            <a:endCxn id="3955728" idx="1"/>
          </p:cNvCxnSpPr>
          <p:nvPr/>
        </p:nvCxnSpPr>
        <p:spPr bwMode="auto">
          <a:xfrm flipV="1">
            <a:off x="4067175" y="2420938"/>
            <a:ext cx="1225550" cy="1655762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5730" name="AutoShape 18"/>
          <p:cNvCxnSpPr>
            <a:cxnSpLocks noChangeShapeType="1"/>
            <a:stCxn id="3955720" idx="3"/>
            <a:endCxn id="3955727" idx="1"/>
          </p:cNvCxnSpPr>
          <p:nvPr/>
        </p:nvCxnSpPr>
        <p:spPr bwMode="auto">
          <a:xfrm>
            <a:off x="4067175" y="2420938"/>
            <a:ext cx="1225550" cy="1728787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55733" name="Object 21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1" name="公式" r:id="rId7" imgW="914003" imgH="215806" progId="Equation.3">
                  <p:embed/>
                </p:oleObj>
              </mc:Choice>
              <mc:Fallback>
                <p:oleObj name="公式" r:id="rId7" imgW="914003" imgH="21580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7" name="Object 2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95288" y="2060575"/>
          <a:ext cx="393382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2" name="公式" r:id="rId9" imgW="1320227" imgH="850531" progId="Equation.3">
                  <p:embed/>
                </p:oleObj>
              </mc:Choice>
              <mc:Fallback>
                <p:oleObj name="公式" r:id="rId9" imgW="1320227" imgH="85053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060575"/>
                        <a:ext cx="3933825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5736" name="Object 24"/>
          <p:cNvGraphicFramePr>
            <a:graphicFrameLocks noChangeAspect="1"/>
          </p:cNvGraphicFramePr>
          <p:nvPr/>
        </p:nvGraphicFramePr>
        <p:xfrm>
          <a:off x="4356100" y="2060575"/>
          <a:ext cx="4537075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3" name="公式" r:id="rId11" imgW="1548728" imgH="850531" progId="Equation.3">
                  <p:embed/>
                </p:oleObj>
              </mc:Choice>
              <mc:Fallback>
                <p:oleObj name="公式" r:id="rId11" imgW="1548728" imgH="85053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060575"/>
                        <a:ext cx="4537075" cy="257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5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95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95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5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95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95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5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55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55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55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55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3955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5719" grpId="0" animBg="1"/>
      <p:bldP spid="3955720" grpId="0" animBg="1"/>
      <p:bldP spid="3955722" grpId="0" animBg="1"/>
      <p:bldP spid="3955727" grpId="0" animBg="1"/>
      <p:bldP spid="395572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AutoShape 5"/>
          <p:cNvSpPr>
            <a:spLocks/>
          </p:cNvSpPr>
          <p:nvPr/>
        </p:nvSpPr>
        <p:spPr bwMode="auto">
          <a:xfrm rot="-5400000">
            <a:off x="2046287" y="3362326"/>
            <a:ext cx="442913" cy="3167062"/>
          </a:xfrm>
          <a:prstGeom prst="leftBrace">
            <a:avLst>
              <a:gd name="adj1" fmla="val 5958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6742" name="AutoShape 6"/>
          <p:cNvSpPr>
            <a:spLocks/>
          </p:cNvSpPr>
          <p:nvPr/>
        </p:nvSpPr>
        <p:spPr bwMode="auto">
          <a:xfrm rot="-5400000">
            <a:off x="6762750" y="3181350"/>
            <a:ext cx="514350" cy="360045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0532" name="Object 7"/>
          <p:cNvGraphicFramePr>
            <a:graphicFrameLocks noChangeAspect="1"/>
          </p:cNvGraphicFramePr>
          <p:nvPr/>
        </p:nvGraphicFramePr>
        <p:xfrm>
          <a:off x="1979613" y="5229225"/>
          <a:ext cx="9207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5" name="公式" r:id="rId3" imgW="253890" imgH="241195" progId="Equation.3">
                  <p:embed/>
                </p:oleObj>
              </mc:Choice>
              <mc:Fallback>
                <p:oleObj name="公式" r:id="rId3" imgW="253890" imgH="2411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29225"/>
                        <a:ext cx="9207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6744" name="Object 8"/>
          <p:cNvGraphicFramePr>
            <a:graphicFrameLocks noChangeAspect="1"/>
          </p:cNvGraphicFramePr>
          <p:nvPr/>
        </p:nvGraphicFramePr>
        <p:xfrm>
          <a:off x="6659563" y="5300663"/>
          <a:ext cx="9683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6" name="公式" r:id="rId5" imgW="266469" imgH="241091" progId="Equation.3">
                  <p:embed/>
                </p:oleObj>
              </mc:Choice>
              <mc:Fallback>
                <p:oleObj name="公式" r:id="rId5" imgW="266469" imgH="24109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300663"/>
                        <a:ext cx="9683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6745" name="AutoShape 9"/>
          <p:cNvSpPr>
            <a:spLocks noChangeArrowheads="1"/>
          </p:cNvSpPr>
          <p:nvPr/>
        </p:nvSpPr>
        <p:spPr bwMode="auto">
          <a:xfrm>
            <a:off x="179388" y="2349500"/>
            <a:ext cx="517525" cy="2303463"/>
          </a:xfrm>
          <a:prstGeom prst="curvedRightArrow">
            <a:avLst>
              <a:gd name="adj1" fmla="val 89018"/>
              <a:gd name="adj2" fmla="val 17803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6746" name="Rectangle 10"/>
          <p:cNvSpPr>
            <a:spLocks noChangeArrowheads="1"/>
          </p:cNvSpPr>
          <p:nvPr/>
        </p:nvSpPr>
        <p:spPr bwMode="auto">
          <a:xfrm>
            <a:off x="684213" y="2133600"/>
            <a:ext cx="3167062" cy="720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6748" name="Text Box 12"/>
          <p:cNvSpPr txBox="1">
            <a:spLocks noChangeArrowheads="1"/>
          </p:cNvSpPr>
          <p:nvPr/>
        </p:nvSpPr>
        <p:spPr bwMode="auto">
          <a:xfrm>
            <a:off x="3867150" y="2205038"/>
            <a:ext cx="1025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</a:t>
            </a:r>
            <a:r>
              <a:rPr lang="en-US" altLang="zh-CN">
                <a:latin typeface="French Script MT" pitchFamily="66" charset="0"/>
              </a:rPr>
              <a:t> </a:t>
            </a:r>
            <a:r>
              <a:rPr lang="en-US" altLang="zh-CN">
                <a:latin typeface="Times New Roman" pitchFamily="18" charset="0"/>
              </a:rPr>
              <a:t>-2</a:t>
            </a:r>
          </a:p>
        </p:txBody>
      </p:sp>
      <p:sp>
        <p:nvSpPr>
          <p:cNvPr id="3956749" name="Rectangle 13"/>
          <p:cNvSpPr>
            <a:spLocks noChangeArrowheads="1"/>
          </p:cNvSpPr>
          <p:nvPr/>
        </p:nvSpPr>
        <p:spPr bwMode="auto">
          <a:xfrm>
            <a:off x="684213" y="3860800"/>
            <a:ext cx="3167062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6751" name="Rectangle 15"/>
          <p:cNvSpPr>
            <a:spLocks noChangeArrowheads="1"/>
          </p:cNvSpPr>
          <p:nvPr/>
        </p:nvSpPr>
        <p:spPr bwMode="auto">
          <a:xfrm>
            <a:off x="5076825" y="3860800"/>
            <a:ext cx="3743325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956755" name="Object 19"/>
          <p:cNvGraphicFramePr>
            <a:graphicFrameLocks noChangeAspect="1"/>
          </p:cNvGraphicFramePr>
          <p:nvPr/>
        </p:nvGraphicFramePr>
        <p:xfrm>
          <a:off x="4603750" y="333375"/>
          <a:ext cx="3956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7" name="公式" r:id="rId7" imgW="1205977" imgH="215806" progId="Equation.3">
                  <p:embed/>
                </p:oleObj>
              </mc:Choice>
              <mc:Fallback>
                <p:oleObj name="公式" r:id="rId7" imgW="1205977" imgH="21580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333375"/>
                        <a:ext cx="39560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0" name="Object 23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8" name="公式" r:id="rId9" imgW="914003" imgH="215806" progId="Equation.3">
                  <p:embed/>
                </p:oleObj>
              </mc:Choice>
              <mc:Fallback>
                <p:oleObj name="公式" r:id="rId9" imgW="914003" imgH="21580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1" name="Object 24"/>
          <p:cNvGraphicFramePr>
            <a:graphicFrameLocks noChangeAspect="1"/>
          </p:cNvGraphicFramePr>
          <p:nvPr/>
        </p:nvGraphicFramePr>
        <p:xfrm>
          <a:off x="468313" y="2133600"/>
          <a:ext cx="3646487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9" name="公式" r:id="rId11" imgW="1282700" imgH="850900" progId="Equation.3">
                  <p:embed/>
                </p:oleObj>
              </mc:Choice>
              <mc:Fallback>
                <p:oleObj name="公式" r:id="rId11" imgW="1282700" imgH="8509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3646487" cy="256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6761" name="Object 25"/>
          <p:cNvGraphicFramePr>
            <a:graphicFrameLocks noChangeAspect="1"/>
          </p:cNvGraphicFramePr>
          <p:nvPr/>
        </p:nvGraphicFramePr>
        <p:xfrm>
          <a:off x="4211638" y="2133600"/>
          <a:ext cx="4751387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80" name="公式" r:id="rId13" imgW="1854200" imgH="850900" progId="Equation.3">
                  <p:embed/>
                </p:oleObj>
              </mc:Choice>
              <mc:Fallback>
                <p:oleObj name="公式" r:id="rId13" imgW="1854200" imgH="8509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133600"/>
                        <a:ext cx="4751387" cy="253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95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39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5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56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56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95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56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56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56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56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3956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6742" grpId="0" animBg="1"/>
      <p:bldP spid="3956745" grpId="0" animBg="1"/>
      <p:bldP spid="3956746" grpId="0" animBg="1"/>
      <p:bldP spid="3956748" grpId="0"/>
      <p:bldP spid="3956749" grpId="0" animBg="1"/>
      <p:bldP spid="395675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765" name="AutoShape 5"/>
          <p:cNvSpPr>
            <a:spLocks/>
          </p:cNvSpPr>
          <p:nvPr/>
        </p:nvSpPr>
        <p:spPr bwMode="auto">
          <a:xfrm rot="-5400000">
            <a:off x="7015957" y="3721894"/>
            <a:ext cx="369887" cy="2809875"/>
          </a:xfrm>
          <a:prstGeom prst="leftBrace">
            <a:avLst>
              <a:gd name="adj1" fmla="val 633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1555" name="Object 6"/>
          <p:cNvGraphicFramePr>
            <a:graphicFrameLocks noChangeAspect="1"/>
          </p:cNvGraphicFramePr>
          <p:nvPr/>
        </p:nvGraphicFramePr>
        <p:xfrm>
          <a:off x="2243138" y="5445125"/>
          <a:ext cx="10461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2" name="公式" r:id="rId3" imgW="266469" imgH="241091" progId="Equation.3">
                  <p:embed/>
                </p:oleObj>
              </mc:Choice>
              <mc:Fallback>
                <p:oleObj name="公式" r:id="rId3" imgW="266469" imgH="2410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5445125"/>
                        <a:ext cx="10461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7767" name="Object 7"/>
          <p:cNvGraphicFramePr>
            <a:graphicFrameLocks noChangeAspect="1"/>
          </p:cNvGraphicFramePr>
          <p:nvPr/>
        </p:nvGraphicFramePr>
        <p:xfrm>
          <a:off x="6948488" y="5373688"/>
          <a:ext cx="598487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3" name="公式" r:id="rId5" imgW="152268" imgH="203024" progId="Equation.3">
                  <p:embed/>
                </p:oleObj>
              </mc:Choice>
              <mc:Fallback>
                <p:oleObj name="公式" r:id="rId5" imgW="152268" imgH="20302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373688"/>
                        <a:ext cx="598487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7768" name="Rectangle 8"/>
          <p:cNvSpPr>
            <a:spLocks noChangeArrowheads="1"/>
          </p:cNvSpPr>
          <p:nvPr/>
        </p:nvSpPr>
        <p:spPr bwMode="auto">
          <a:xfrm>
            <a:off x="684213" y="3213100"/>
            <a:ext cx="3671887" cy="647700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7769" name="AutoShape 9"/>
          <p:cNvSpPr>
            <a:spLocks noChangeArrowheads="1"/>
          </p:cNvSpPr>
          <p:nvPr/>
        </p:nvSpPr>
        <p:spPr bwMode="auto">
          <a:xfrm>
            <a:off x="250825" y="3429000"/>
            <a:ext cx="554038" cy="1223963"/>
          </a:xfrm>
          <a:prstGeom prst="curvedRightArrow">
            <a:avLst>
              <a:gd name="adj1" fmla="val 44183"/>
              <a:gd name="adj2" fmla="val 88367"/>
              <a:gd name="adj3" fmla="val 33333"/>
            </a:avLst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1559" name="AutoShape 10"/>
          <p:cNvSpPr>
            <a:spLocks/>
          </p:cNvSpPr>
          <p:nvPr/>
        </p:nvSpPr>
        <p:spPr bwMode="auto">
          <a:xfrm rot="-5400000">
            <a:off x="2262981" y="3290095"/>
            <a:ext cx="441325" cy="3744912"/>
          </a:xfrm>
          <a:prstGeom prst="leftBrace">
            <a:avLst>
              <a:gd name="adj1" fmla="val 7071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7772" name="Text Box 12"/>
          <p:cNvSpPr txBox="1">
            <a:spLocks noChangeArrowheads="1"/>
          </p:cNvSpPr>
          <p:nvPr/>
        </p:nvSpPr>
        <p:spPr bwMode="auto">
          <a:xfrm>
            <a:off x="4284663" y="3141663"/>
            <a:ext cx="788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</a:t>
            </a:r>
            <a:r>
              <a:rPr lang="en-US" altLang="zh-CN">
                <a:latin typeface="Times New Roman" pitchFamily="18" charset="0"/>
              </a:rPr>
              <a:t>2</a:t>
            </a:r>
          </a:p>
        </p:txBody>
      </p:sp>
      <p:sp>
        <p:nvSpPr>
          <p:cNvPr id="3957773" name="Rectangle 13"/>
          <p:cNvSpPr>
            <a:spLocks noChangeArrowheads="1"/>
          </p:cNvSpPr>
          <p:nvPr/>
        </p:nvSpPr>
        <p:spPr bwMode="auto">
          <a:xfrm>
            <a:off x="684213" y="4076700"/>
            <a:ext cx="3671887" cy="647700"/>
          </a:xfrm>
          <a:prstGeom prst="rect">
            <a:avLst/>
          </a:prstGeom>
          <a:solidFill>
            <a:srgbClr val="FFCC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957775" name="Rectangle 15"/>
          <p:cNvSpPr>
            <a:spLocks noChangeArrowheads="1"/>
          </p:cNvSpPr>
          <p:nvPr/>
        </p:nvSpPr>
        <p:spPr bwMode="auto">
          <a:xfrm>
            <a:off x="5795963" y="4076700"/>
            <a:ext cx="2808287" cy="647700"/>
          </a:xfrm>
          <a:prstGeom prst="rect">
            <a:avLst/>
          </a:prstGeom>
          <a:solidFill>
            <a:srgbClr val="FFCC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1563" name="Object 19"/>
          <p:cNvGraphicFramePr>
            <a:graphicFrameLocks noChangeAspect="1"/>
          </p:cNvGraphicFramePr>
          <p:nvPr/>
        </p:nvGraphicFramePr>
        <p:xfrm>
          <a:off x="4603750" y="333375"/>
          <a:ext cx="3956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4" name="公式" r:id="rId7" imgW="1205977" imgH="215806" progId="Equation.3">
                  <p:embed/>
                </p:oleObj>
              </mc:Choice>
              <mc:Fallback>
                <p:oleObj name="公式" r:id="rId7" imgW="1205977" imgH="21580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333375"/>
                        <a:ext cx="39560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4" name="Object 20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5" name="公式" r:id="rId9" imgW="914003" imgH="215806" progId="Equation.3">
                  <p:embed/>
                </p:oleObj>
              </mc:Choice>
              <mc:Fallback>
                <p:oleObj name="公式" r:id="rId9" imgW="914003" imgH="21580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5" name="Object 21"/>
          <p:cNvGraphicFramePr>
            <a:graphicFrameLocks noChangeAspect="1"/>
          </p:cNvGraphicFramePr>
          <p:nvPr/>
        </p:nvGraphicFramePr>
        <p:xfrm>
          <a:off x="539750" y="2349500"/>
          <a:ext cx="3960813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6" name="公式" r:id="rId11" imgW="1562100" imgH="850900" progId="Equation.3">
                  <p:embed/>
                </p:oleObj>
              </mc:Choice>
              <mc:Fallback>
                <p:oleObj name="公式" r:id="rId11" imgW="1562100" imgH="8509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349500"/>
                        <a:ext cx="3960813" cy="253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7782" name="Object 22"/>
          <p:cNvGraphicFramePr>
            <a:graphicFrameLocks noChangeAspect="1"/>
          </p:cNvGraphicFramePr>
          <p:nvPr/>
        </p:nvGraphicFramePr>
        <p:xfrm>
          <a:off x="5003800" y="2349500"/>
          <a:ext cx="37782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7" name="公式" r:id="rId13" imgW="1397000" imgH="850900" progId="Equation.3">
                  <p:embed/>
                </p:oleObj>
              </mc:Choice>
              <mc:Fallback>
                <p:oleObj name="公式" r:id="rId13" imgW="1397000" imgH="850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349500"/>
                        <a:ext cx="377825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7783" name="Object 23"/>
          <p:cNvGraphicFramePr>
            <a:graphicFrameLocks noChangeAspect="1"/>
          </p:cNvGraphicFramePr>
          <p:nvPr/>
        </p:nvGraphicFramePr>
        <p:xfrm>
          <a:off x="2627313" y="1341438"/>
          <a:ext cx="383698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28" name="公式" r:id="rId15" imgW="1167893" imgH="215806" progId="Equation.3">
                  <p:embed/>
                </p:oleObj>
              </mc:Choice>
              <mc:Fallback>
                <p:oleObj name="公式" r:id="rId15" imgW="1167893" imgH="21580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341438"/>
                        <a:ext cx="3836987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95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395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5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57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57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5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95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57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57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57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57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577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57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57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7765" grpId="0" animBg="1"/>
      <p:bldP spid="3957768" grpId="0" animBg="1"/>
      <p:bldP spid="3957769" grpId="0" animBg="1"/>
      <p:bldP spid="3957772" grpId="0"/>
      <p:bldP spid="3957773" grpId="0" animBg="1"/>
      <p:bldP spid="395777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578" name="Object 10"/>
          <p:cNvGraphicFramePr>
            <a:graphicFrameLocks noChangeAspect="1"/>
          </p:cNvGraphicFramePr>
          <p:nvPr/>
        </p:nvGraphicFramePr>
        <p:xfrm>
          <a:off x="2627313" y="1341438"/>
          <a:ext cx="383698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4" name="公式" r:id="rId3" imgW="1167893" imgH="215806" progId="Equation.3">
                  <p:embed/>
                </p:oleObj>
              </mc:Choice>
              <mc:Fallback>
                <p:oleObj name="公式" r:id="rId3" imgW="1167893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341438"/>
                        <a:ext cx="3836987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14"/>
          <p:cNvGraphicFramePr>
            <a:graphicFrameLocks noChangeAspect="1"/>
          </p:cNvGraphicFramePr>
          <p:nvPr/>
        </p:nvGraphicFramePr>
        <p:xfrm>
          <a:off x="4603750" y="333375"/>
          <a:ext cx="3956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5" name="公式" r:id="rId5" imgW="1205977" imgH="215806" progId="Equation.3">
                  <p:embed/>
                </p:oleObj>
              </mc:Choice>
              <mc:Fallback>
                <p:oleObj name="公式" r:id="rId5" imgW="1205977" imgH="21580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333375"/>
                        <a:ext cx="39560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0" name="Object 15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6" name="公式" r:id="rId7" imgW="914003" imgH="215806" progId="Equation.3">
                  <p:embed/>
                </p:oleObj>
              </mc:Choice>
              <mc:Fallback>
                <p:oleObj name="公式" r:id="rId7" imgW="914003" imgH="21580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17" name="Object 17"/>
          <p:cNvGraphicFramePr>
            <a:graphicFrameLocks noChangeAspect="1"/>
          </p:cNvGraphicFramePr>
          <p:nvPr/>
        </p:nvGraphicFramePr>
        <p:xfrm>
          <a:off x="1042988" y="2636838"/>
          <a:ext cx="70373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7" name="公式" r:id="rId9" imgW="2222500" imgH="203200" progId="Equation.3">
                  <p:embed/>
                </p:oleObj>
              </mc:Choice>
              <mc:Fallback>
                <p:oleObj name="公式" r:id="rId9" imgW="2222500" imgH="203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636838"/>
                        <a:ext cx="7037387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818" name="AutoShape 18"/>
          <p:cNvSpPr>
            <a:spLocks/>
          </p:cNvSpPr>
          <p:nvPr/>
        </p:nvSpPr>
        <p:spPr bwMode="auto">
          <a:xfrm rot="-5400000">
            <a:off x="4643438" y="981075"/>
            <a:ext cx="288925" cy="5184775"/>
          </a:xfrm>
          <a:prstGeom prst="leftBrace">
            <a:avLst>
              <a:gd name="adj1" fmla="val 14954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812819" name="Object 19"/>
          <p:cNvGraphicFramePr>
            <a:graphicFrameLocks noChangeAspect="1"/>
          </p:cNvGraphicFramePr>
          <p:nvPr/>
        </p:nvGraphicFramePr>
        <p:xfrm>
          <a:off x="4572000" y="3933825"/>
          <a:ext cx="419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8" name="公式" r:id="rId11" imgW="164957" imgH="190335" progId="Equation.3">
                  <p:embed/>
                </p:oleObj>
              </mc:Choice>
              <mc:Fallback>
                <p:oleObj name="公式" r:id="rId11" imgW="164957" imgH="19033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933825"/>
                        <a:ext cx="4191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81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2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2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12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12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矩阵都能分解成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graphicFrame>
        <p:nvGraphicFramePr>
          <p:cNvPr id="153603" name="Object 3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9" name="公式" r:id="rId3" imgW="1320227" imgH="850531" progId="Equation.3">
                  <p:embed/>
                </p:oleObj>
              </mc:Choice>
              <mc:Fallback>
                <p:oleObj name="公式" r:id="rId3" imgW="1320227" imgH="85053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86854" name="Object 6"/>
          <p:cNvGraphicFramePr>
            <a:graphicFrameLocks noChangeAspect="1"/>
          </p:cNvGraphicFramePr>
          <p:nvPr/>
        </p:nvGraphicFramePr>
        <p:xfrm>
          <a:off x="611188" y="4005263"/>
          <a:ext cx="3697287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0" name="公式" r:id="rId5" imgW="1320227" imgH="850531" progId="Equation.3">
                  <p:embed/>
                </p:oleObj>
              </mc:Choice>
              <mc:Fallback>
                <p:oleObj name="公式" r:id="rId5" imgW="1320227" imgH="85053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005263"/>
                        <a:ext cx="3697287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86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86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graphicFrame>
        <p:nvGraphicFramePr>
          <p:cNvPr id="154627" name="Object 4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6" name="公式" r:id="rId3" imgW="850531" imgH="850531" progId="Equation.3">
                  <p:embed/>
                </p:oleObj>
              </mc:Choice>
              <mc:Fallback>
                <p:oleObj name="公式" r:id="rId3" imgW="850531" imgH="85053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8" name="Object 5"/>
          <p:cNvGraphicFramePr>
            <a:graphicFrameLocks noChangeAspect="1"/>
          </p:cNvGraphicFramePr>
          <p:nvPr/>
        </p:nvGraphicFramePr>
        <p:xfrm>
          <a:off x="2339975" y="4005263"/>
          <a:ext cx="3640138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7" name="公式" r:id="rId5" imgW="1320227" imgH="850531" progId="Equation.3">
                  <p:embed/>
                </p:oleObj>
              </mc:Choice>
              <mc:Fallback>
                <p:oleObj name="公式" r:id="rId5" imgW="1320227" imgH="85053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05263"/>
                        <a:ext cx="3640138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8" name="公式" r:id="rId7" imgW="1320227" imgH="850531" progId="Equation.3">
                  <p:embed/>
                </p:oleObj>
              </mc:Choice>
              <mc:Fallback>
                <p:oleObj name="公式" r:id="rId7" imgW="1320227" imgH="85053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650" name="Object 2"/>
          <p:cNvGraphicFramePr>
            <a:graphicFrameLocks noChangeAspect="1"/>
          </p:cNvGraphicFramePr>
          <p:nvPr/>
        </p:nvGraphicFramePr>
        <p:xfrm>
          <a:off x="4067175" y="4076700"/>
          <a:ext cx="4268788" cy="227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3" name="公式" r:id="rId3" imgW="1600200" imgH="850900" progId="Equation.3">
                  <p:embed/>
                </p:oleObj>
              </mc:Choice>
              <mc:Fallback>
                <p:oleObj name="公式" r:id="rId3" imgW="16002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076700"/>
                        <a:ext cx="4268788" cy="227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1" name="Object 4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4" name="公式" r:id="rId5" imgW="850531" imgH="850531" progId="Equation.3">
                  <p:embed/>
                </p:oleObj>
              </mc:Choice>
              <mc:Fallback>
                <p:oleObj name="公式" r:id="rId5" imgW="850531" imgH="85053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2" name="Object 5"/>
          <p:cNvGraphicFramePr>
            <a:graphicFrameLocks noChangeAspect="1"/>
          </p:cNvGraphicFramePr>
          <p:nvPr/>
        </p:nvGraphicFramePr>
        <p:xfrm>
          <a:off x="2124075" y="4221163"/>
          <a:ext cx="195897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5" name="公式" r:id="rId7" imgW="850531" imgH="850531" progId="Equation.3">
                  <p:embed/>
                </p:oleObj>
              </mc:Choice>
              <mc:Fallback>
                <p:oleObj name="公式" r:id="rId7" imgW="850531" imgH="85053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195897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3" name="Object 7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6" name="公式" r:id="rId9" imgW="1320227" imgH="850531" progId="Equation.3">
                  <p:embed/>
                </p:oleObj>
              </mc:Choice>
              <mc:Fallback>
                <p:oleObj name="公式" r:id="rId9" imgW="1320227" imgH="85053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4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674" name="Object 2"/>
          <p:cNvGraphicFramePr>
            <a:graphicFrameLocks noChangeAspect="1"/>
          </p:cNvGraphicFramePr>
          <p:nvPr/>
        </p:nvGraphicFramePr>
        <p:xfrm>
          <a:off x="6227763" y="4149725"/>
          <a:ext cx="2771775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1" name="公式" r:id="rId3" imgW="939392" imgH="710891" progId="Equation.3">
                  <p:embed/>
                </p:oleObj>
              </mc:Choice>
              <mc:Fallback>
                <p:oleObj name="公式" r:id="rId3" imgW="939392" imgH="7108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149725"/>
                        <a:ext cx="2771775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5" name="Object 7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2" name="公式" r:id="rId5" imgW="1320227" imgH="850531" progId="Equation.3">
                  <p:embed/>
                </p:oleObj>
              </mc:Choice>
              <mc:Fallback>
                <p:oleObj name="公式" r:id="rId5" imgW="1320227" imgH="85053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6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sp>
        <p:nvSpPr>
          <p:cNvPr id="2" name="圆角矩形 1"/>
          <p:cNvSpPr>
            <a:spLocks noChangeArrowheads="1"/>
          </p:cNvSpPr>
          <p:nvPr/>
        </p:nvSpPr>
        <p:spPr bwMode="auto">
          <a:xfrm>
            <a:off x="217488" y="4076700"/>
            <a:ext cx="5976937" cy="2160588"/>
          </a:xfrm>
          <a:prstGeom prst="roundRect">
            <a:avLst>
              <a:gd name="adj" fmla="val 9023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6678" name="对象 2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3" name="公式" r:id="rId7" imgW="850531" imgH="850531" progId="Equation.3">
                  <p:embed/>
                </p:oleObj>
              </mc:Choice>
              <mc:Fallback>
                <p:oleObj name="公式" r:id="rId7" imgW="850531" imgH="850531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9" name="对象 3"/>
          <p:cNvGraphicFramePr>
            <a:graphicFrameLocks noChangeAspect="1"/>
          </p:cNvGraphicFramePr>
          <p:nvPr/>
        </p:nvGraphicFramePr>
        <p:xfrm>
          <a:off x="2124075" y="4221163"/>
          <a:ext cx="195897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4" name="公式" r:id="rId9" imgW="850531" imgH="850531" progId="Equation.3">
                  <p:embed/>
                </p:oleObj>
              </mc:Choice>
              <mc:Fallback>
                <p:oleObj name="公式" r:id="rId9" imgW="850531" imgH="850531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195897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0" name="对象 4"/>
          <p:cNvGraphicFramePr>
            <a:graphicFrameLocks noChangeAspect="1"/>
          </p:cNvGraphicFramePr>
          <p:nvPr/>
        </p:nvGraphicFramePr>
        <p:xfrm>
          <a:off x="4067175" y="4221163"/>
          <a:ext cx="2206625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5" name="公式" r:id="rId11" imgW="799753" imgH="710891" progId="Equation.3">
                  <p:embed/>
                </p:oleObj>
              </mc:Choice>
              <mc:Fallback>
                <p:oleObj name="公式" r:id="rId11" imgW="799753" imgH="710891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221163"/>
                        <a:ext cx="2206625" cy="196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395288" y="115888"/>
            <a:ext cx="82296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bg1"/>
                </a:solidFill>
              </a:rPr>
              <a:t>初等矩阵与初等列变换一一对应</a:t>
            </a:r>
          </a:p>
        </p:txBody>
      </p:sp>
      <p:sp>
        <p:nvSpPr>
          <p:cNvPr id="7183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Times New Roman" pitchFamily="18" charset="0"/>
              </a:rPr>
              <a:t>初等列变换作用在单位矩阵上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得到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相应的初等矩阵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Times New Roman" pitchFamily="18" charset="0"/>
              </a:rPr>
              <a:t>用初等矩阵右乘一个矩阵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相当于对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矩阵作相应的初等列变换</a:t>
            </a:r>
            <a:r>
              <a:rPr lang="zh-CN" altLang="en-US" sz="3600" b="1" smtClean="0">
                <a:latin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8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18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18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18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62950" cy="1371600"/>
          </a:xfrm>
        </p:spPr>
        <p:txBody>
          <a:bodyPr/>
          <a:lstStyle/>
          <a:p>
            <a:pPr eaLnBrk="1" hangingPunct="1"/>
            <a:r>
              <a:rPr kumimoji="1" lang="zh-CN" altLang="en-US" sz="3600" b="1" smtClean="0">
                <a:latin typeface="Times New Roman" pitchFamily="18" charset="0"/>
              </a:rPr>
              <a:t>用 </a:t>
            </a:r>
            <a:r>
              <a:rPr kumimoji="1" lang="en-US" altLang="zh-CN" sz="3600" b="1" smtClean="0">
                <a:solidFill>
                  <a:srgbClr val="0000FF"/>
                </a:solidFill>
                <a:latin typeface="Times New Roman" pitchFamily="18" charset="0"/>
              </a:rPr>
              <a:t>P( i, j ) </a:t>
            </a:r>
            <a:r>
              <a:rPr lang="zh-CN" altLang="en-US" sz="3600" b="1" smtClean="0">
                <a:solidFill>
                  <a:schemeClr val="tx1"/>
                </a:solidFill>
              </a:rPr>
              <a:t>右乘矩阵</a:t>
            </a:r>
            <a:r>
              <a:rPr kumimoji="1" lang="zh-CN" altLang="en-US" sz="36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kumimoji="1" lang="en-US" altLang="zh-CN" sz="36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600" b="1" smtClean="0">
                <a:solidFill>
                  <a:schemeClr val="tx1"/>
                </a:solidFill>
              </a:rPr>
              <a:t>交换矩阵的 </a:t>
            </a:r>
            <a:r>
              <a:rPr kumimoji="1" lang="en-US" altLang="zh-CN" sz="3600" b="1" smtClean="0">
                <a:solidFill>
                  <a:srgbClr val="0000FF"/>
                </a:solidFill>
                <a:latin typeface="Times New Roman" pitchFamily="18" charset="0"/>
              </a:rPr>
              <a:t>i , j</a:t>
            </a:r>
            <a:r>
              <a:rPr kumimoji="1" lang="en-US" altLang="zh-CN" sz="36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600" b="1" smtClean="0">
                <a:solidFill>
                  <a:schemeClr val="tx1"/>
                </a:solidFill>
              </a:rPr>
              <a:t>列</a:t>
            </a:r>
            <a:endParaRPr lang="zh-CN" altLang="en-US" sz="3600" b="1" smtClean="0"/>
          </a:p>
        </p:txBody>
      </p:sp>
      <p:graphicFrame>
        <p:nvGraphicFramePr>
          <p:cNvPr id="158723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698750"/>
          <a:ext cx="2205037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4" name="公式" r:id="rId3" imgW="888614" imgH="850531" progId="Equation.3">
                  <p:embed/>
                </p:oleObj>
              </mc:Choice>
              <mc:Fallback>
                <p:oleObj name="公式" r:id="rId3" imgW="888614" imgH="85053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698750"/>
                        <a:ext cx="2205037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4388" name="Object 4"/>
          <p:cNvGraphicFramePr>
            <a:graphicFrameLocks noChangeAspect="1"/>
          </p:cNvGraphicFramePr>
          <p:nvPr/>
        </p:nvGraphicFramePr>
        <p:xfrm>
          <a:off x="5435600" y="2349500"/>
          <a:ext cx="2971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5" name="公式" r:id="rId5" imgW="1130300" imgH="1143000" progId="Equation.3">
                  <p:embed/>
                </p:oleObj>
              </mc:Choice>
              <mc:Fallback>
                <p:oleObj name="公式" r:id="rId5" imgW="11303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349500"/>
                        <a:ext cx="2971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4389" name="Rectangle 5"/>
          <p:cNvSpPr>
            <a:spLocks noChangeArrowheads="1"/>
          </p:cNvSpPr>
          <p:nvPr/>
        </p:nvSpPr>
        <p:spPr bwMode="auto">
          <a:xfrm>
            <a:off x="4356100" y="2852738"/>
            <a:ext cx="576263" cy="208915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0" name="Rectangle 6"/>
          <p:cNvSpPr>
            <a:spLocks noChangeArrowheads="1"/>
          </p:cNvSpPr>
          <p:nvPr/>
        </p:nvSpPr>
        <p:spPr bwMode="auto">
          <a:xfrm>
            <a:off x="2987675" y="2852738"/>
            <a:ext cx="576263" cy="208597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1" name="Rectangle 7"/>
          <p:cNvSpPr>
            <a:spLocks noChangeArrowheads="1"/>
          </p:cNvSpPr>
          <p:nvPr/>
        </p:nvSpPr>
        <p:spPr bwMode="auto">
          <a:xfrm>
            <a:off x="6084888" y="2420938"/>
            <a:ext cx="792162" cy="2879725"/>
          </a:xfrm>
          <a:prstGeom prst="rect">
            <a:avLst/>
          </a:prstGeom>
          <a:solidFill>
            <a:srgbClr val="FFCC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2" name="Rectangle 8"/>
          <p:cNvSpPr>
            <a:spLocks noChangeArrowheads="1"/>
          </p:cNvSpPr>
          <p:nvPr/>
        </p:nvSpPr>
        <p:spPr bwMode="auto">
          <a:xfrm>
            <a:off x="7596188" y="2420938"/>
            <a:ext cx="720725" cy="2879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3" name="AutoShape 9"/>
          <p:cNvSpPr>
            <a:spLocks noChangeArrowheads="1"/>
          </p:cNvSpPr>
          <p:nvPr/>
        </p:nvSpPr>
        <p:spPr bwMode="auto">
          <a:xfrm rot="5400000">
            <a:off x="1217613" y="1095375"/>
            <a:ext cx="517525" cy="2016125"/>
          </a:xfrm>
          <a:prstGeom prst="curvedRightArrow">
            <a:avLst>
              <a:gd name="adj1" fmla="val 77914"/>
              <a:gd name="adj2" fmla="val 15582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4" name="AutoShape 10"/>
          <p:cNvSpPr>
            <a:spLocks noChangeArrowheads="1"/>
          </p:cNvSpPr>
          <p:nvPr/>
        </p:nvSpPr>
        <p:spPr bwMode="auto">
          <a:xfrm rot="-5400000">
            <a:off x="1360488" y="4624388"/>
            <a:ext cx="517525" cy="2016125"/>
          </a:xfrm>
          <a:prstGeom prst="curvedRightArrow">
            <a:avLst>
              <a:gd name="adj1" fmla="val 77914"/>
              <a:gd name="adj2" fmla="val 15582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5" name="Rectangle 11"/>
          <p:cNvSpPr>
            <a:spLocks noChangeArrowheads="1"/>
          </p:cNvSpPr>
          <p:nvPr/>
        </p:nvSpPr>
        <p:spPr bwMode="auto">
          <a:xfrm>
            <a:off x="468313" y="2420938"/>
            <a:ext cx="720725" cy="2879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6" name="Rectangle 12"/>
          <p:cNvSpPr>
            <a:spLocks noChangeArrowheads="1"/>
          </p:cNvSpPr>
          <p:nvPr/>
        </p:nvSpPr>
        <p:spPr bwMode="auto">
          <a:xfrm>
            <a:off x="1908175" y="2420938"/>
            <a:ext cx="720725" cy="2879725"/>
          </a:xfrm>
          <a:prstGeom prst="rect">
            <a:avLst/>
          </a:prstGeom>
          <a:solidFill>
            <a:srgbClr val="FFCC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84397" name="Rectangle 13"/>
          <p:cNvSpPr>
            <a:spLocks noChangeArrowheads="1"/>
          </p:cNvSpPr>
          <p:nvPr/>
        </p:nvSpPr>
        <p:spPr bwMode="auto">
          <a:xfrm>
            <a:off x="2771775" y="2708275"/>
            <a:ext cx="2376488" cy="2449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184398" name="Object 14"/>
          <p:cNvGraphicFramePr>
            <a:graphicFrameLocks noChangeAspect="1"/>
          </p:cNvGraphicFramePr>
          <p:nvPr/>
        </p:nvGraphicFramePr>
        <p:xfrm>
          <a:off x="3059113" y="3500438"/>
          <a:ext cx="1709737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6" name="公式" r:id="rId7" imgW="444307" imgH="203112" progId="Equation.3">
                  <p:embed/>
                </p:oleObj>
              </mc:Choice>
              <mc:Fallback>
                <p:oleObj name="公式" r:id="rId7" imgW="444307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500438"/>
                        <a:ext cx="1709737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35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7" name="公式" r:id="rId9" imgW="889000" imgH="1143000" progId="Equation.3">
                  <p:embed/>
                </p:oleObj>
              </mc:Choice>
              <mc:Fallback>
                <p:oleObj name="公式" r:id="rId9" imgW="889000" imgH="1143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184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184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7184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184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84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84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8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718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18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18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8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18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18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718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18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4389" grpId="0" animBg="1"/>
      <p:bldP spid="7184390" grpId="0" animBg="1"/>
      <p:bldP spid="7184391" grpId="0" animBg="1"/>
      <p:bldP spid="7184392" grpId="0" animBg="1"/>
      <p:bldP spid="7184393" grpId="0" animBg="1"/>
      <p:bldP spid="7184394" grpId="0" animBg="1"/>
      <p:bldP spid="7184395" grpId="0" animBg="1"/>
      <p:bldP spid="7184396" grpId="0" animBg="1"/>
      <p:bldP spid="7184397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0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Mountain Top">
  <a:themeElements>
    <a:clrScheme name="2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2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Mountain Top">
  <a:themeElements>
    <a:clrScheme name="2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2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37806</TotalTime>
  <Words>10009</Words>
  <Application>Microsoft Office PowerPoint</Application>
  <PresentationFormat>全屏显示(4:3)</PresentationFormat>
  <Paragraphs>1076</Paragraphs>
  <Slides>293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293</vt:i4>
      </vt:variant>
    </vt:vector>
  </HeadingPairs>
  <TitlesOfParts>
    <vt:vector size="311" baseType="lpstr">
      <vt:lpstr>默认设计模板</vt:lpstr>
      <vt:lpstr>2_Mountain Top</vt:lpstr>
      <vt:lpstr>Mountain Top</vt:lpstr>
      <vt:lpstr>1_默认设计模板</vt:lpstr>
      <vt:lpstr>2_默认设计模板</vt:lpstr>
      <vt:lpstr>3_Mountain Top</vt:lpstr>
      <vt:lpstr>4_Mountain Top</vt:lpstr>
      <vt:lpstr>1_Mountain Top</vt:lpstr>
      <vt:lpstr>5_默认设计模板</vt:lpstr>
      <vt:lpstr>31_默认设计模板</vt:lpstr>
      <vt:lpstr>14_默认设计模板</vt:lpstr>
      <vt:lpstr>30_默认设计模板</vt:lpstr>
      <vt:lpstr>3_默认设计模板</vt:lpstr>
      <vt:lpstr>4_默认设计模板</vt:lpstr>
      <vt:lpstr>6_默认设计模板</vt:lpstr>
      <vt:lpstr>12_默认设计模板</vt:lpstr>
      <vt:lpstr>公式</vt:lpstr>
      <vt:lpstr>Equation</vt:lpstr>
      <vt:lpstr>高等代数  I 主讲教师 : 高 峡   理科楼 1473W   </vt:lpstr>
      <vt:lpstr>PowerPoint 演示文稿</vt:lpstr>
      <vt:lpstr>PowerPoint 演示文稿</vt:lpstr>
      <vt:lpstr>第四章 矩阵运算</vt:lpstr>
      <vt:lpstr>   向量空间的理论能搬到 Mm,n( K )</vt:lpstr>
      <vt:lpstr>矩阵加法满足交换律</vt:lpstr>
      <vt:lpstr>结合律</vt:lpstr>
      <vt:lpstr>存在零矩阵、负矩阵</vt:lpstr>
      <vt:lpstr>PowerPoint 演示文稿</vt:lpstr>
      <vt:lpstr>PowerPoint 演示文稿</vt:lpstr>
      <vt:lpstr>PowerPoint 演示文稿</vt:lpstr>
      <vt:lpstr>   矩阵空间</vt:lpstr>
      <vt:lpstr>PowerPoint 演示文稿</vt:lpstr>
      <vt:lpstr>PowerPoint 演示文稿</vt:lpstr>
      <vt:lpstr>左阵取一行, 右阵取一列,  对应分量相乘再求和</vt:lpstr>
      <vt:lpstr>    当 左阵列数 = 右阵行数 时,   可作矩阵乘法 </vt:lpstr>
      <vt:lpstr>    当 左阵列数 = 右阵行数 时,   可作矩阵乘法 </vt:lpstr>
      <vt:lpstr>    当 左阵列数 = 右阵行数 时,   可作矩阵乘法 </vt:lpstr>
      <vt:lpstr>左边取一行, 右边取一列,  对应分量相乘再求和</vt:lpstr>
      <vt:lpstr>左边取一行, 右边取一列,  对应分量相乘再求和</vt:lpstr>
      <vt:lpstr>左阵取一行, 右阵取一列,  对应分量相乘再求和</vt:lpstr>
      <vt:lpstr>矩阵乘法的条件</vt:lpstr>
      <vt:lpstr>PowerPoint 演示文稿</vt:lpstr>
      <vt:lpstr>熟练以后可以一列一列计算</vt:lpstr>
      <vt:lpstr>熟练以后可以一列一列计算</vt:lpstr>
      <vt:lpstr>    熟练以后可以一列一列乘</vt:lpstr>
      <vt:lpstr>    熟练以后可以一列一列乘</vt:lpstr>
      <vt:lpstr>    熟练以后可以一列一列乘</vt:lpstr>
      <vt:lpstr>也可以一行一行乘</vt:lpstr>
      <vt:lpstr>也可以一行一行乘</vt:lpstr>
      <vt:lpstr>也可以一行一行乘</vt:lpstr>
      <vt:lpstr>也可以一行一行乘</vt:lpstr>
      <vt:lpstr>矩阵乘法不满足交换律</vt:lpstr>
      <vt:lpstr>矩阵乘法不满足交换律</vt:lpstr>
      <vt:lpstr>         </vt:lpstr>
      <vt:lpstr>矩阵乘法满足结合律</vt:lpstr>
      <vt:lpstr>如果没有结合律,  A B C D 有几种结果?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矩阵乘法性质</vt:lpstr>
      <vt:lpstr>PowerPoint 演示文稿</vt:lpstr>
      <vt:lpstr>PowerPoint 演示文稿</vt:lpstr>
      <vt:lpstr>PowerPoint 演示文稿</vt:lpstr>
      <vt:lpstr>PowerPoint 演示文稿</vt:lpstr>
      <vt:lpstr>第四章 矩阵运算</vt:lpstr>
      <vt:lpstr>   矩阵空间</vt:lpstr>
      <vt:lpstr>基本矩阵</vt:lpstr>
      <vt:lpstr>基本矩阵</vt:lpstr>
      <vt:lpstr>PowerPoint 演示文稿</vt:lpstr>
      <vt:lpstr>对角矩阵</vt:lpstr>
      <vt:lpstr>   对角阵相加、相乘,  还是对角阵</vt:lpstr>
      <vt:lpstr>在矩阵左边乘对角阵                  --- 用对角元乘矩阵相应的行</vt:lpstr>
      <vt:lpstr>在矩阵右边乘对角阵            --- 用对角元乘矩阵相应的列</vt:lpstr>
      <vt:lpstr>PowerPoint 演示文稿</vt:lpstr>
      <vt:lpstr>I A = A ,  B I = B</vt:lpstr>
      <vt:lpstr>单位矩阵与数量矩阵</vt:lpstr>
      <vt:lpstr>例: 求与                    交换的所有矩阵</vt:lpstr>
      <vt:lpstr>作业：   11 月 21 日 交</vt:lpstr>
      <vt:lpstr>PowerPoint 演示文稿</vt:lpstr>
      <vt:lpstr>PowerPoint 演示文稿</vt:lpstr>
      <vt:lpstr>PowerPoint 演示文稿</vt:lpstr>
      <vt:lpstr>解：设                                    与 A 可交换,</vt:lpstr>
      <vt:lpstr>结论： 矩阵 B 与 A 可交换, 当且仅当</vt:lpstr>
      <vt:lpstr>上（下）三角矩阵</vt:lpstr>
      <vt:lpstr>上（下）三角矩阵</vt:lpstr>
      <vt:lpstr>矩阵的转置（transpose）</vt:lpstr>
      <vt:lpstr>转置运算的性质</vt:lpstr>
      <vt:lpstr>PowerPoint 演示文稿</vt:lpstr>
      <vt:lpstr>PowerPoint 演示文稿</vt:lpstr>
      <vt:lpstr>PowerPoint 演示文稿</vt:lpstr>
      <vt:lpstr>对称矩阵</vt:lpstr>
      <vt:lpstr>反对称矩阵</vt:lpstr>
      <vt:lpstr>实对称矩阵</vt:lpstr>
      <vt:lpstr>PowerPoint 演示文稿</vt:lpstr>
      <vt:lpstr>第 3 行加第 1 行 k 倍,  需在左边乘什么矩阵? </vt:lpstr>
      <vt:lpstr>PowerPoint 演示文稿</vt:lpstr>
      <vt:lpstr>左边乘 P( i , j( k ) ) =  第 i 行加第 j 行 k 倍</vt:lpstr>
      <vt:lpstr>初等矩阵</vt:lpstr>
      <vt:lpstr>用 P( i, j ) 左乘矩阵    交换矩阵的 i , j 行</vt:lpstr>
      <vt:lpstr>用 P( i, j ) 左乘矩阵    交换矩阵的 i , j 行</vt:lpstr>
      <vt:lpstr>初等矩阵</vt:lpstr>
      <vt:lpstr>初等矩阵</vt:lpstr>
      <vt:lpstr>初等矩阵---初等行变换</vt:lpstr>
      <vt:lpstr>PowerPoint 演示文稿</vt:lpstr>
      <vt:lpstr>PowerPoint 演示文稿</vt:lpstr>
      <vt:lpstr>例:  将 A 写成  P J 形式 ,  其中 P 是一些初等      矩阵的乘积,  J 是 A 的简化阶梯型矩阵.</vt:lpstr>
      <vt:lpstr>PowerPoint 演示文稿</vt:lpstr>
      <vt:lpstr>PowerPoint 演示文稿</vt:lpstr>
      <vt:lpstr>PowerPoint 演示文稿</vt:lpstr>
      <vt:lpstr>PowerPoint 演示文稿</vt:lpstr>
      <vt:lpstr> 矩阵都能分解成  P J 形式 P = 初等矩阵乘积 ,   J = 简化阶梯阵</vt:lpstr>
      <vt:lpstr> 矩阵都能写成  P J 形式 P = 初等矩阵乘积 ,   J = 简化阶梯阵</vt:lpstr>
      <vt:lpstr> 矩阵都能写成  P J 形式 P = 初等矩阵乘积 ,   J = 简化阶梯阵</vt:lpstr>
      <vt:lpstr> 矩阵都能写成  P J 形式 P = 初等矩阵乘积 ,   J = 简化阶梯阵</vt:lpstr>
      <vt:lpstr>PowerPoint 演示文稿</vt:lpstr>
      <vt:lpstr>用 P( i, j ) 右乘矩阵 = 交换矩阵的 i , j 列</vt:lpstr>
      <vt:lpstr>右乘 P( i , j( k ) ) : 第 j 列加上第 i 列的 k 倍</vt:lpstr>
      <vt:lpstr>裁取第111至222行, 第320至480列的子阵</vt:lpstr>
      <vt:lpstr>上下颠倒</vt:lpstr>
      <vt:lpstr>左右互换</vt:lpstr>
      <vt:lpstr>向左移 160个象素, 溢出的部分 移到右边空出的部位</vt:lpstr>
      <vt:lpstr>向左再移动160个象素</vt:lpstr>
      <vt:lpstr>右乘了什么矩阵?</vt:lpstr>
      <vt:lpstr>第四章 矩阵运算</vt:lpstr>
      <vt:lpstr> 矩阵都能写成  P J 形式 P = 初等矩阵乘积 ,   J = 简化阶梯阵</vt:lpstr>
      <vt:lpstr>PowerPoint 演示文稿</vt:lpstr>
      <vt:lpstr>方阵乘积的行列式</vt:lpstr>
      <vt:lpstr>    对于初等矩阵 P,  有 | P B | = | P || B |</vt:lpstr>
      <vt:lpstr>    对于初等矩阵 P,  有 | P B | = | P || B |</vt:lpstr>
      <vt:lpstr>    对于初等矩阵 P,  有 | P B | = | P || B |</vt:lpstr>
      <vt:lpstr>PowerPoint 演示文稿</vt:lpstr>
      <vt:lpstr>方阵乘积的行列式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实对称矩阵</vt:lpstr>
      <vt:lpstr>PowerPoint 演示文稿</vt:lpstr>
      <vt:lpstr>PowerPoint 演示文稿</vt:lpstr>
      <vt:lpstr>PowerPoint 演示文稿</vt:lpstr>
      <vt:lpstr>第四章 矩阵运算</vt:lpstr>
      <vt:lpstr>PowerPoint 演示文稿</vt:lpstr>
      <vt:lpstr>PowerPoint 演示文稿</vt:lpstr>
      <vt:lpstr>矩阵何时有右逆 ?</vt:lpstr>
      <vt:lpstr> 当 A 行满秩时 ,  A 的列能表出  Im 的列, 将表出系数一条条竖着写下来,  得到 B</vt:lpstr>
      <vt:lpstr>反之, 若 A B = Im , 则 A 的列能表出 Im 的列       A 秩  ≥  m ,   A 行满秩</vt:lpstr>
      <vt:lpstr>行满秩的矩阵有右逆</vt:lpstr>
      <vt:lpstr>列满秩的矩阵有左逆</vt:lpstr>
      <vt:lpstr>PowerPoint 演示文稿</vt:lpstr>
      <vt:lpstr>可逆矩阵的定义</vt:lpstr>
      <vt:lpstr>PowerPoint 演示文稿</vt:lpstr>
      <vt:lpstr>PowerPoint 演示文稿</vt:lpstr>
      <vt:lpstr>PowerPoint 演示文稿</vt:lpstr>
      <vt:lpstr>PowerPoint 演示文稿</vt:lpstr>
      <vt:lpstr>如何构造满秩矩阵的逆 ? </vt:lpstr>
      <vt:lpstr>PowerPoint 演示文稿</vt:lpstr>
      <vt:lpstr>能否用矩阵乘法表达 ?</vt:lpstr>
      <vt:lpstr>PowerPoint 演示文稿</vt:lpstr>
      <vt:lpstr>PowerPoint 演示文稿</vt:lpstr>
      <vt:lpstr>怎样用矩阵乘法表达 ?</vt:lpstr>
      <vt:lpstr>PowerPoint 演示文稿</vt:lpstr>
      <vt:lpstr>PowerPoint 演示文稿</vt:lpstr>
      <vt:lpstr>伴随矩阵</vt:lpstr>
      <vt:lpstr>逆矩阵的公式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如何计算满秩矩阵的逆 ? </vt:lpstr>
      <vt:lpstr>可逆矩阵的乘积可逆</vt:lpstr>
      <vt:lpstr>可逆矩阵的乘积也可逆</vt:lpstr>
      <vt:lpstr>PowerPoint 演示文稿</vt:lpstr>
      <vt:lpstr>PowerPoint 演示文稿</vt:lpstr>
      <vt:lpstr>初等矩阵皆可逆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若行变换将 A 变为 I , 则 B 变为 A-1B</vt:lpstr>
      <vt:lpstr>若行变换将 A 变为 I , 则 B 变为 A-1B</vt:lpstr>
      <vt:lpstr>若行变换将 A 变为 I , 则 B 变为 A-1B</vt:lpstr>
      <vt:lpstr>若行变换将 A 变为 I , 则 B 变为 A-1B</vt:lpstr>
      <vt:lpstr>若行变换将 A 变为 I , 则 B 变为 A-1B</vt:lpstr>
      <vt:lpstr>若行变换将 A 变为 I , 则 B 变为 A-1B</vt:lpstr>
      <vt:lpstr>若行变换将 A 变为 I , 则 B 变为 A-1B</vt:lpstr>
      <vt:lpstr>PowerPoint 演示文稿</vt:lpstr>
      <vt:lpstr>PowerPoint 演示文稿</vt:lpstr>
      <vt:lpstr>            </vt:lpstr>
      <vt:lpstr>伴随矩阵的秩</vt:lpstr>
      <vt:lpstr>PowerPoint 演示文稿</vt:lpstr>
      <vt:lpstr>伴随矩阵的行列式</vt:lpstr>
      <vt:lpstr>PowerPoint 演示文稿</vt:lpstr>
      <vt:lpstr>PowerPoint 演示文稿</vt:lpstr>
      <vt:lpstr>第四章 矩阵运算</vt:lpstr>
      <vt:lpstr>       </vt:lpstr>
      <vt:lpstr>PowerPoint 演示文稿</vt:lpstr>
      <vt:lpstr>已知金属板边界的温度,  求板内温度的分布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矩阵的分块</vt:lpstr>
      <vt:lpstr>    分块矩阵</vt:lpstr>
      <vt:lpstr>分块完全一致时可做分块加法 </vt:lpstr>
      <vt:lpstr>分块矩阵的数乘</vt:lpstr>
      <vt:lpstr>分块矩阵的转置</vt:lpstr>
      <vt:lpstr>分块矩阵的转置</vt:lpstr>
      <vt:lpstr>       </vt:lpstr>
      <vt:lpstr>PowerPoint 演示文稿</vt:lpstr>
      <vt:lpstr>PowerPoint 演示文稿</vt:lpstr>
      <vt:lpstr>PowerPoint 演示文稿</vt:lpstr>
      <vt:lpstr>只要左阵的列与右阵的行 分组一致, 就可做分块乘法</vt:lpstr>
      <vt:lpstr>PowerPoint 演示文稿</vt:lpstr>
      <vt:lpstr>PowerPoint 演示文稿</vt:lpstr>
      <vt:lpstr>象普通矩阵一样做乘法,  但不能改变子阵的左右次序:</vt:lpstr>
      <vt:lpstr>分块乘法要诀 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 n 阶方阵 A , B ,  作分块乘法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分块乘法要诀 :</vt:lpstr>
      <vt:lpstr>设 A , B 分别是 m  n 与 n  k 矩阵</vt:lpstr>
      <vt:lpstr>设 A , B 分别是 m  n 与 n  k 矩阵</vt:lpstr>
      <vt:lpstr>设 A , B 分别是 m  n 与 n  k 矩阵</vt:lpstr>
      <vt:lpstr>设 A , B 分别是 m  n 与 n  k 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问题: </vt:lpstr>
      <vt:lpstr>能否将 8 次小矩阵乘法减为 7 次?</vt:lpstr>
      <vt:lpstr>Strassen algorithm</vt:lpstr>
      <vt:lpstr>PowerPoint 演示文稿</vt:lpstr>
      <vt:lpstr>PowerPoint 演示文稿</vt:lpstr>
      <vt:lpstr>See you next time</vt:lpstr>
      <vt:lpstr>罗素悖论</vt:lpstr>
      <vt:lpstr>在策梅洛-弗兰克集合论内不可判定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若 A 秩 = 1 ,  任何非零列向量 构成 A 列极大无关组</vt:lpstr>
      <vt:lpstr>A 秩 = 1        A =  T  列向量   0 ,   0 </vt:lpstr>
      <vt:lpstr>A 秩 = 1        A =  T  列向量   0 ,   0 </vt:lpstr>
      <vt:lpstr>PowerPoint 演示文稿</vt:lpstr>
      <vt:lpstr>PowerPoint 演示文稿</vt:lpstr>
      <vt:lpstr>PowerPoint 演示文稿</vt:lpstr>
      <vt:lpstr>矩阵的相抵</vt:lpstr>
      <vt:lpstr>Putnam 问题</vt:lpstr>
      <vt:lpstr>Putnam 问题</vt:lpstr>
      <vt:lpstr>Permutation Matrix</vt:lpstr>
      <vt:lpstr>Permutation Matrix</vt:lpstr>
      <vt:lpstr>PowerPoint 演示文稿</vt:lpstr>
      <vt:lpstr>PowerPoint 演示文稿</vt:lpstr>
      <vt:lpstr>PowerPoint 演示文稿</vt:lpstr>
      <vt:lpstr>PowerPoint 演示文稿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线性代数（B）         Linear  Algebra</dc:title>
  <dc:creator>user</dc:creator>
  <cp:lastModifiedBy>admin</cp:lastModifiedBy>
  <cp:revision>876</cp:revision>
  <dcterms:created xsi:type="dcterms:W3CDTF">2006-07-01T03:17:13Z</dcterms:created>
  <dcterms:modified xsi:type="dcterms:W3CDTF">2018-11-30T04:16:50Z</dcterms:modified>
</cp:coreProperties>
</file>